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4"/>
    <p:sldMasterId id="2147483747" r:id="rId5"/>
  </p:sldMasterIdLst>
  <p:notesMasterIdLst>
    <p:notesMasterId r:id="rId27"/>
  </p:notesMasterIdLst>
  <p:handoutMasterIdLst>
    <p:handoutMasterId r:id="rId28"/>
  </p:handoutMasterIdLst>
  <p:sldIdLst>
    <p:sldId id="282" r:id="rId6"/>
    <p:sldId id="281" r:id="rId7"/>
    <p:sldId id="276" r:id="rId8"/>
    <p:sldId id="298" r:id="rId9"/>
    <p:sldId id="299" r:id="rId10"/>
    <p:sldId id="300" r:id="rId11"/>
    <p:sldId id="301" r:id="rId12"/>
    <p:sldId id="302" r:id="rId13"/>
    <p:sldId id="303" r:id="rId14"/>
    <p:sldId id="307" r:id="rId15"/>
    <p:sldId id="305" r:id="rId16"/>
    <p:sldId id="308" r:id="rId17"/>
    <p:sldId id="309" r:id="rId18"/>
    <p:sldId id="310" r:id="rId19"/>
    <p:sldId id="311" r:id="rId20"/>
    <p:sldId id="313" r:id="rId21"/>
    <p:sldId id="296" r:id="rId22"/>
    <p:sldId id="312" r:id="rId23"/>
    <p:sldId id="297" r:id="rId24"/>
    <p:sldId id="274" r:id="rId25"/>
    <p:sldId id="283" r:id="rId26"/>
  </p:sldIdLst>
  <p:sldSz cx="11880850" cy="6840538"/>
  <p:notesSz cx="6858000" cy="9144000"/>
  <p:defaultTextStyle>
    <a:defPPr>
      <a:defRPr lang="it-IT"/>
    </a:defPPr>
    <a:lvl1pPr marL="0" algn="l" defTabSz="599069" rtl="0" eaLnBrk="1" latinLnBrk="0" hangingPunct="1">
      <a:defRPr sz="2359" kern="1200">
        <a:solidFill>
          <a:schemeClr val="tx1"/>
        </a:solidFill>
        <a:latin typeface="+mn-lt"/>
        <a:ea typeface="+mn-ea"/>
        <a:cs typeface="+mn-cs"/>
      </a:defRPr>
    </a:lvl1pPr>
    <a:lvl2pPr marL="599069" algn="l" defTabSz="599069" rtl="0" eaLnBrk="1" latinLnBrk="0" hangingPunct="1">
      <a:defRPr sz="2359" kern="1200">
        <a:solidFill>
          <a:schemeClr val="tx1"/>
        </a:solidFill>
        <a:latin typeface="+mn-lt"/>
        <a:ea typeface="+mn-ea"/>
        <a:cs typeface="+mn-cs"/>
      </a:defRPr>
    </a:lvl2pPr>
    <a:lvl3pPr marL="1198138" algn="l" defTabSz="599069" rtl="0" eaLnBrk="1" latinLnBrk="0" hangingPunct="1">
      <a:defRPr sz="2359" kern="1200">
        <a:solidFill>
          <a:schemeClr val="tx1"/>
        </a:solidFill>
        <a:latin typeface="+mn-lt"/>
        <a:ea typeface="+mn-ea"/>
        <a:cs typeface="+mn-cs"/>
      </a:defRPr>
    </a:lvl3pPr>
    <a:lvl4pPr marL="1797207" algn="l" defTabSz="599069" rtl="0" eaLnBrk="1" latinLnBrk="0" hangingPunct="1">
      <a:defRPr sz="2359" kern="1200">
        <a:solidFill>
          <a:schemeClr val="tx1"/>
        </a:solidFill>
        <a:latin typeface="+mn-lt"/>
        <a:ea typeface="+mn-ea"/>
        <a:cs typeface="+mn-cs"/>
      </a:defRPr>
    </a:lvl4pPr>
    <a:lvl5pPr marL="2396277" algn="l" defTabSz="599069" rtl="0" eaLnBrk="1" latinLnBrk="0" hangingPunct="1">
      <a:defRPr sz="2359" kern="1200">
        <a:solidFill>
          <a:schemeClr val="tx1"/>
        </a:solidFill>
        <a:latin typeface="+mn-lt"/>
        <a:ea typeface="+mn-ea"/>
        <a:cs typeface="+mn-cs"/>
      </a:defRPr>
    </a:lvl5pPr>
    <a:lvl6pPr marL="2995346" algn="l" defTabSz="599069" rtl="0" eaLnBrk="1" latinLnBrk="0" hangingPunct="1">
      <a:defRPr sz="2359" kern="1200">
        <a:solidFill>
          <a:schemeClr val="tx1"/>
        </a:solidFill>
        <a:latin typeface="+mn-lt"/>
        <a:ea typeface="+mn-ea"/>
        <a:cs typeface="+mn-cs"/>
      </a:defRPr>
    </a:lvl6pPr>
    <a:lvl7pPr marL="3594415" algn="l" defTabSz="599069" rtl="0" eaLnBrk="1" latinLnBrk="0" hangingPunct="1">
      <a:defRPr sz="2359" kern="1200">
        <a:solidFill>
          <a:schemeClr val="tx1"/>
        </a:solidFill>
        <a:latin typeface="+mn-lt"/>
        <a:ea typeface="+mn-ea"/>
        <a:cs typeface="+mn-cs"/>
      </a:defRPr>
    </a:lvl7pPr>
    <a:lvl8pPr marL="4193484" algn="l" defTabSz="599069" rtl="0" eaLnBrk="1" latinLnBrk="0" hangingPunct="1">
      <a:defRPr sz="2359" kern="1200">
        <a:solidFill>
          <a:schemeClr val="tx1"/>
        </a:solidFill>
        <a:latin typeface="+mn-lt"/>
        <a:ea typeface="+mn-ea"/>
        <a:cs typeface="+mn-cs"/>
      </a:defRPr>
    </a:lvl8pPr>
    <a:lvl9pPr marL="4792553" algn="l" defTabSz="599069" rtl="0" eaLnBrk="1" latinLnBrk="0" hangingPunct="1">
      <a:defRPr sz="235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E1E1E"/>
    <a:srgbClr val="EC2227"/>
    <a:srgbClr val="EE2324"/>
    <a:srgbClr val="7C0B0E"/>
    <a:srgbClr val="962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80" autoAdjust="0"/>
  </p:normalViewPr>
  <p:slideViewPr>
    <p:cSldViewPr snapToGrid="0">
      <p:cViewPr varScale="1">
        <p:scale>
          <a:sx n="111" d="100"/>
          <a:sy n="111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Biancini" userId="7dfa5e6a-d69c-4b06-b940-a737ca11ae09" providerId="ADAL" clId="{93E0FA61-3F16-41E3-975C-EBFC5911D7F8}"/>
    <pc:docChg chg="modSld">
      <pc:chgData name="Andrea Biancini" userId="7dfa5e6a-d69c-4b06-b940-a737ca11ae09" providerId="ADAL" clId="{93E0FA61-3F16-41E3-975C-EBFC5911D7F8}" dt="2017-12-17T08:49:26.618" v="0" actId="20577"/>
      <pc:docMkLst>
        <pc:docMk/>
      </pc:docMkLst>
      <pc:sldChg chg="modSp">
        <pc:chgData name="Andrea Biancini" userId="7dfa5e6a-d69c-4b06-b940-a737ca11ae09" providerId="ADAL" clId="{93E0FA61-3F16-41E3-975C-EBFC5911D7F8}" dt="2017-12-17T08:49:26.618" v="0" actId="20577"/>
        <pc:sldMkLst>
          <pc:docMk/>
          <pc:sldMk cId="209414496" sldId="276"/>
        </pc:sldMkLst>
        <pc:spChg chg="mod">
          <ac:chgData name="Andrea Biancini" userId="7dfa5e6a-d69c-4b06-b940-a737ca11ae09" providerId="ADAL" clId="{93E0FA61-3F16-41E3-975C-EBFC5911D7F8}" dt="2017-12-17T08:49:26.618" v="0" actId="20577"/>
          <ac:spMkLst>
            <pc:docMk/>
            <pc:sldMk cId="209414496" sldId="276"/>
            <ac:spMk id="5" creationId="{F3A05DA3-8519-440B-A9DC-D5DB7E411EFE}"/>
          </ac:spMkLst>
        </pc:spChg>
      </pc:sldChg>
    </pc:docChg>
  </pc:docChgLst>
  <pc:docChgLst>
    <pc:chgData name="Biancini Andrea" userId="7dfa5e6a-d69c-4b06-b940-a737ca11ae09" providerId="ADAL" clId="{93E0FA61-3F16-41E3-975C-EBFC5911D7F8}"/>
    <pc:docChg chg="custSel modSld">
      <pc:chgData name="Biancini Andrea" userId="7dfa5e6a-d69c-4b06-b940-a737ca11ae09" providerId="ADAL" clId="{93E0FA61-3F16-41E3-975C-EBFC5911D7F8}" dt="2018-01-14T07:15:27.725" v="201" actId="20577"/>
      <pc:docMkLst>
        <pc:docMk/>
      </pc:docMkLst>
      <pc:sldChg chg="modSp">
        <pc:chgData name="Biancini Andrea" userId="7dfa5e6a-d69c-4b06-b940-a737ca11ae09" providerId="ADAL" clId="{93E0FA61-3F16-41E3-975C-EBFC5911D7F8}" dt="2018-01-14T07:15:27.725" v="201" actId="20577"/>
        <pc:sldMkLst>
          <pc:docMk/>
          <pc:sldMk cId="2012826701" sldId="296"/>
        </pc:sldMkLst>
        <pc:spChg chg="mod">
          <ac:chgData name="Biancini Andrea" userId="7dfa5e6a-d69c-4b06-b940-a737ca11ae09" providerId="ADAL" clId="{93E0FA61-3F16-41E3-975C-EBFC5911D7F8}" dt="2018-01-14T07:15:27.725" v="201" actId="20577"/>
          <ac:spMkLst>
            <pc:docMk/>
            <pc:sldMk cId="2012826701" sldId="296"/>
            <ac:spMk id="5" creationId="{40152195-F612-41AD-8907-7C2373EF09F0}"/>
          </ac:spMkLst>
        </pc:spChg>
      </pc:sldChg>
      <pc:sldChg chg="addSp delSp modSp">
        <pc:chgData name="Biancini Andrea" userId="7dfa5e6a-d69c-4b06-b940-a737ca11ae09" providerId="ADAL" clId="{93E0FA61-3F16-41E3-975C-EBFC5911D7F8}" dt="2018-01-14T07:10:54.241" v="12" actId="1076"/>
        <pc:sldMkLst>
          <pc:docMk/>
          <pc:sldMk cId="1283879445" sldId="298"/>
        </pc:sldMkLst>
        <pc:spChg chg="mod">
          <ac:chgData name="Biancini Andrea" userId="7dfa5e6a-d69c-4b06-b940-a737ca11ae09" providerId="ADAL" clId="{93E0FA61-3F16-41E3-975C-EBFC5911D7F8}" dt="2018-01-14T07:10:33.431" v="7" actId="14100"/>
          <ac:spMkLst>
            <pc:docMk/>
            <pc:sldMk cId="1283879445" sldId="298"/>
            <ac:spMk id="14" creationId="{8D22D929-3E69-44B2-A2A2-20FB4CF67C78}"/>
          </ac:spMkLst>
        </pc:spChg>
        <pc:spChg chg="mod">
          <ac:chgData name="Biancini Andrea" userId="7dfa5e6a-d69c-4b06-b940-a737ca11ae09" providerId="ADAL" clId="{93E0FA61-3F16-41E3-975C-EBFC5911D7F8}" dt="2018-01-14T07:10:48.750" v="11" actId="14100"/>
          <ac:spMkLst>
            <pc:docMk/>
            <pc:sldMk cId="1283879445" sldId="298"/>
            <ac:spMk id="17" creationId="{6D397235-3490-4F81-B95E-3894095D6802}"/>
          </ac:spMkLst>
        </pc:spChg>
        <pc:spChg chg="mod">
          <ac:chgData name="Biancini Andrea" userId="7dfa5e6a-d69c-4b06-b940-a737ca11ae09" providerId="ADAL" clId="{93E0FA61-3F16-41E3-975C-EBFC5911D7F8}" dt="2018-01-14T07:10:54.241" v="12" actId="1076"/>
          <ac:spMkLst>
            <pc:docMk/>
            <pc:sldMk cId="1283879445" sldId="298"/>
            <ac:spMk id="20" creationId="{6FB2049A-4B86-4B7C-88FC-55A330392BAF}"/>
          </ac:spMkLst>
        </pc:spChg>
        <pc:picChg chg="add mod ord">
          <ac:chgData name="Biancini Andrea" userId="7dfa5e6a-d69c-4b06-b940-a737ca11ae09" providerId="ADAL" clId="{93E0FA61-3F16-41E3-975C-EBFC5911D7F8}" dt="2018-01-14T07:10:09.726" v="3" actId="167"/>
          <ac:picMkLst>
            <pc:docMk/>
            <pc:sldMk cId="1283879445" sldId="298"/>
            <ac:picMk id="2" creationId="{FA506502-3699-420E-8ED5-12ACC042541C}"/>
          </ac:picMkLst>
        </pc:picChg>
        <pc:picChg chg="add mod ord">
          <ac:chgData name="Biancini Andrea" userId="7dfa5e6a-d69c-4b06-b940-a737ca11ae09" providerId="ADAL" clId="{93E0FA61-3F16-41E3-975C-EBFC5911D7F8}" dt="2018-01-14T07:10:41.951" v="9" actId="167"/>
          <ac:picMkLst>
            <pc:docMk/>
            <pc:sldMk cId="1283879445" sldId="298"/>
            <ac:picMk id="4" creationId="{C6304A6C-82D1-4C9D-B335-CF1FCD775B98}"/>
          </ac:picMkLst>
        </pc:picChg>
        <pc:picChg chg="del">
          <ac:chgData name="Biancini Andrea" userId="7dfa5e6a-d69c-4b06-b940-a737ca11ae09" providerId="ADAL" clId="{93E0FA61-3F16-41E3-975C-EBFC5911D7F8}" dt="2018-01-14T07:09:58.429" v="0" actId="478"/>
          <ac:picMkLst>
            <pc:docMk/>
            <pc:sldMk cId="1283879445" sldId="298"/>
            <ac:picMk id="7" creationId="{6038B3E0-46A8-4178-A064-32C560028DA7}"/>
          </ac:picMkLst>
        </pc:picChg>
        <pc:picChg chg="del">
          <ac:chgData name="Biancini Andrea" userId="7dfa5e6a-d69c-4b06-b940-a737ca11ae09" providerId="ADAL" clId="{93E0FA61-3F16-41E3-975C-EBFC5911D7F8}" dt="2018-01-14T07:10:21.722" v="4" actId="478"/>
          <ac:picMkLst>
            <pc:docMk/>
            <pc:sldMk cId="1283879445" sldId="298"/>
            <ac:picMk id="9" creationId="{B92F3FB2-8895-4E5E-8057-746828CB5FB7}"/>
          </ac:picMkLst>
        </pc:picChg>
      </pc:sldChg>
      <pc:sldChg chg="modSp">
        <pc:chgData name="Biancini Andrea" userId="7dfa5e6a-d69c-4b06-b940-a737ca11ae09" providerId="ADAL" clId="{93E0FA61-3F16-41E3-975C-EBFC5911D7F8}" dt="2018-01-14T07:13:28.969" v="151" actId="20577"/>
        <pc:sldMkLst>
          <pc:docMk/>
          <pc:sldMk cId="2687631694" sldId="303"/>
        </pc:sldMkLst>
        <pc:spChg chg="mod">
          <ac:chgData name="Biancini Andrea" userId="7dfa5e6a-d69c-4b06-b940-a737ca11ae09" providerId="ADAL" clId="{93E0FA61-3F16-41E3-975C-EBFC5911D7F8}" dt="2018-01-14T07:13:14.396" v="143" actId="20577"/>
          <ac:spMkLst>
            <pc:docMk/>
            <pc:sldMk cId="2687631694" sldId="303"/>
            <ac:spMk id="7" creationId="{2B894720-8DAC-4819-9CE9-551432890A58}"/>
          </ac:spMkLst>
        </pc:spChg>
        <pc:spChg chg="mod">
          <ac:chgData name="Biancini Andrea" userId="7dfa5e6a-d69c-4b06-b940-a737ca11ae09" providerId="ADAL" clId="{93E0FA61-3F16-41E3-975C-EBFC5911D7F8}" dt="2018-01-14T07:13:28.969" v="151" actId="20577"/>
          <ac:spMkLst>
            <pc:docMk/>
            <pc:sldMk cId="2687631694" sldId="303"/>
            <ac:spMk id="12" creationId="{E31054CE-9804-4835-8D86-CCBDCBF4C31A}"/>
          </ac:spMkLst>
        </pc:spChg>
        <pc:spChg chg="mod">
          <ac:chgData name="Biancini Andrea" userId="7dfa5e6a-d69c-4b06-b940-a737ca11ae09" providerId="ADAL" clId="{93E0FA61-3F16-41E3-975C-EBFC5911D7F8}" dt="2018-01-14T07:13:00.017" v="88" actId="20577"/>
          <ac:spMkLst>
            <pc:docMk/>
            <pc:sldMk cId="2687631694" sldId="303"/>
            <ac:spMk id="13" creationId="{994CBBE3-7F12-4EED-9C8A-198186B033B9}"/>
          </ac:spMkLst>
        </pc:spChg>
      </pc:sldChg>
    </pc:docChg>
  </pc:docChgLst>
  <pc:docChgLst>
    <pc:chgData name="Biancini Andrea" userId="7dfa5e6a-d69c-4b06-b940-a737ca11ae09" providerId="ADAL" clId="{4D0BD5EB-7800-42D6-9983-CF60A27E1E48}"/>
    <pc:docChg chg="undo custSel addSld delSld modSld sldOrd">
      <pc:chgData name="Biancini Andrea" userId="7dfa5e6a-d69c-4b06-b940-a737ca11ae09" providerId="ADAL" clId="{4D0BD5EB-7800-42D6-9983-CF60A27E1E48}" dt="2017-11-04T10:13:45.731" v="668" actId="20577"/>
      <pc:docMkLst>
        <pc:docMk/>
      </pc:docMkLst>
      <pc:sldChg chg="addSp delSp modSp">
        <pc:chgData name="Biancini Andrea" userId="7dfa5e6a-d69c-4b06-b940-a737ca11ae09" providerId="ADAL" clId="{4D0BD5EB-7800-42D6-9983-CF60A27E1E48}" dt="2017-11-04T09:29:59.842" v="39" actId="1076"/>
        <pc:sldMkLst>
          <pc:docMk/>
          <pc:sldMk cId="209414496" sldId="276"/>
        </pc:sldMkLst>
        <pc:spChg chg="mod">
          <ac:chgData name="Biancini Andrea" userId="7dfa5e6a-d69c-4b06-b940-a737ca11ae09" providerId="ADAL" clId="{4D0BD5EB-7800-42D6-9983-CF60A27E1E48}" dt="2017-11-04T09:29:25.011" v="24" actId="20577"/>
          <ac:spMkLst>
            <pc:docMk/>
            <pc:sldMk cId="209414496" sldId="276"/>
            <ac:spMk id="3" creationId="{00000000-0000-0000-0000-000000000000}"/>
          </ac:spMkLst>
        </pc:spChg>
        <pc:spChg chg="add mod">
          <ac:chgData name="Biancini Andrea" userId="7dfa5e6a-d69c-4b06-b940-a737ca11ae09" providerId="ADAL" clId="{4D0BD5EB-7800-42D6-9983-CF60A27E1E48}" dt="2017-11-04T09:29:53.340" v="37" actId="12"/>
          <ac:spMkLst>
            <pc:docMk/>
            <pc:sldMk cId="209414496" sldId="276"/>
            <ac:spMk id="5" creationId="{F3A05DA3-8519-440B-A9DC-D5DB7E411EFE}"/>
          </ac:spMkLst>
        </pc:spChg>
        <pc:picChg chg="del">
          <ac:chgData name="Biancini Andrea" userId="7dfa5e6a-d69c-4b06-b940-a737ca11ae09" providerId="ADAL" clId="{4D0BD5EB-7800-42D6-9983-CF60A27E1E48}" dt="2017-11-04T09:29:23.075" v="23" actId="478"/>
          <ac:picMkLst>
            <pc:docMk/>
            <pc:sldMk cId="209414496" sldId="276"/>
            <ac:picMk id="4" creationId="{191CCED4-8195-4A93-9F44-686B63515732}"/>
          </ac:picMkLst>
        </pc:picChg>
        <pc:picChg chg="add mod">
          <ac:chgData name="Biancini Andrea" userId="7dfa5e6a-d69c-4b06-b940-a737ca11ae09" providerId="ADAL" clId="{4D0BD5EB-7800-42D6-9983-CF60A27E1E48}" dt="2017-11-04T09:29:59.842" v="39" actId="1076"/>
          <ac:picMkLst>
            <pc:docMk/>
            <pc:sldMk cId="209414496" sldId="276"/>
            <ac:picMk id="6" creationId="{AAB1533E-0069-4639-9E56-7E181D7E0CC0}"/>
          </ac:picMkLst>
        </pc:picChg>
      </pc:sldChg>
      <pc:sldChg chg="modSp">
        <pc:chgData name="Biancini Andrea" userId="7dfa5e6a-d69c-4b06-b940-a737ca11ae09" providerId="ADAL" clId="{4D0BD5EB-7800-42D6-9983-CF60A27E1E48}" dt="2017-11-04T09:29:01.650" v="21" actId="20577"/>
        <pc:sldMkLst>
          <pc:docMk/>
          <pc:sldMk cId="2252784266" sldId="282"/>
        </pc:sldMkLst>
        <pc:spChg chg="mod">
          <ac:chgData name="Biancini Andrea" userId="7dfa5e6a-d69c-4b06-b940-a737ca11ae09" providerId="ADAL" clId="{4D0BD5EB-7800-42D6-9983-CF60A27E1E48}" dt="2017-11-04T09:29:01.650" v="21" actId="20577"/>
          <ac:spMkLst>
            <pc:docMk/>
            <pc:sldMk cId="2252784266" sldId="282"/>
            <ac:spMk id="3" creationId="{00000000-0000-0000-0000-000000000000}"/>
          </ac:spMkLst>
        </pc:spChg>
      </pc:sldChg>
      <pc:sldChg chg="addSp delSp modSp">
        <pc:chgData name="Biancini Andrea" userId="7dfa5e6a-d69c-4b06-b940-a737ca11ae09" providerId="ADAL" clId="{4D0BD5EB-7800-42D6-9983-CF60A27E1E48}" dt="2017-11-04T10:00:14.054" v="546" actId="12"/>
        <pc:sldMkLst>
          <pc:docMk/>
          <pc:sldMk cId="2012826701" sldId="296"/>
        </pc:sldMkLst>
        <pc:spChg chg="del mod">
          <ac:chgData name="Biancini Andrea" userId="7dfa5e6a-d69c-4b06-b940-a737ca11ae09" providerId="ADAL" clId="{4D0BD5EB-7800-42D6-9983-CF60A27E1E48}" dt="2017-11-04T09:57:57.290" v="491" actId="478"/>
          <ac:spMkLst>
            <pc:docMk/>
            <pc:sldMk cId="2012826701" sldId="296"/>
            <ac:spMk id="4" creationId="{75FACA4F-3D74-46BC-A01C-C10010FA20BE}"/>
          </ac:spMkLst>
        </pc:spChg>
        <pc:spChg chg="add mod">
          <ac:chgData name="Biancini Andrea" userId="7dfa5e6a-d69c-4b06-b940-a737ca11ae09" providerId="ADAL" clId="{4D0BD5EB-7800-42D6-9983-CF60A27E1E48}" dt="2017-11-04T10:00:14.054" v="546" actId="12"/>
          <ac:spMkLst>
            <pc:docMk/>
            <pc:sldMk cId="2012826701" sldId="296"/>
            <ac:spMk id="5" creationId="{40152195-F612-41AD-8907-7C2373EF09F0}"/>
          </ac:spMkLst>
        </pc:spChg>
      </pc:sldChg>
      <pc:sldChg chg="addSp delSp modSp add">
        <pc:chgData name="Biancini Andrea" userId="7dfa5e6a-d69c-4b06-b940-a737ca11ae09" providerId="ADAL" clId="{4D0BD5EB-7800-42D6-9983-CF60A27E1E48}" dt="2017-11-04T09:30:34.095" v="64" actId="1076"/>
        <pc:sldMkLst>
          <pc:docMk/>
          <pc:sldMk cId="1283879445" sldId="298"/>
        </pc:sldMkLst>
        <pc:spChg chg="del">
          <ac:chgData name="Biancini Andrea" userId="7dfa5e6a-d69c-4b06-b940-a737ca11ae09" providerId="ADAL" clId="{4D0BD5EB-7800-42D6-9983-CF60A27E1E48}" dt="2017-11-04T09:30:29.324" v="60" actId="478"/>
          <ac:spMkLst>
            <pc:docMk/>
            <pc:sldMk cId="1283879445" sldId="298"/>
            <ac:spMk id="5" creationId="{F3A05DA3-8519-440B-A9DC-D5DB7E411EFE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8" creationId="{C312181F-5CC9-45C6-854A-CA99FFBDF655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10" creationId="{1CE413F5-8EE5-4047-9303-A9A3B697E62B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11" creationId="{919F82D1-048C-414A-B7F1-F876560BB2F5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12" creationId="{66BCA3BB-D363-483B-BA4D-C2611DCC8FE3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13" creationId="{57384FA6-0905-45BE-90F6-2BB4B09E8718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14" creationId="{8D22D929-3E69-44B2-A2A2-20FB4CF67C78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15" creationId="{A038BE1B-9500-4051-9365-6D3626890F29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16" creationId="{4FDFF3EB-7452-4373-B2A5-6CA048A1BB08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17" creationId="{6D397235-3490-4F81-B95E-3894095D6802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18" creationId="{6DC92656-DC5C-45A8-AA97-DF2C8DDC70BC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19" creationId="{E0C6586D-D676-4522-83F4-5A6C7F1DB437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20" creationId="{6FB2049A-4B86-4B7C-88FC-55A330392BAF}"/>
          </ac:spMkLst>
        </pc:spChg>
        <pc:spChg chg="add mod">
          <ac:chgData name="Biancini Andrea" userId="7dfa5e6a-d69c-4b06-b940-a737ca11ae09" providerId="ADAL" clId="{4D0BD5EB-7800-42D6-9983-CF60A27E1E48}" dt="2017-11-04T09:30:34.095" v="64" actId="1076"/>
          <ac:spMkLst>
            <pc:docMk/>
            <pc:sldMk cId="1283879445" sldId="298"/>
            <ac:spMk id="21" creationId="{9BD7BA9B-825E-4B10-A04E-F9596426E6D1}"/>
          </ac:spMkLst>
        </pc:spChg>
        <pc:picChg chg="del mod">
          <ac:chgData name="Biancini Andrea" userId="7dfa5e6a-d69c-4b06-b940-a737ca11ae09" providerId="ADAL" clId="{4D0BD5EB-7800-42D6-9983-CF60A27E1E48}" dt="2017-11-04T09:30:30.411" v="62" actId="478"/>
          <ac:picMkLst>
            <pc:docMk/>
            <pc:sldMk cId="1283879445" sldId="298"/>
            <ac:picMk id="6" creationId="{AAB1533E-0069-4639-9E56-7E181D7E0CC0}"/>
          </ac:picMkLst>
        </pc:picChg>
        <pc:picChg chg="add mod">
          <ac:chgData name="Biancini Andrea" userId="7dfa5e6a-d69c-4b06-b940-a737ca11ae09" providerId="ADAL" clId="{4D0BD5EB-7800-42D6-9983-CF60A27E1E48}" dt="2017-11-04T09:30:34.095" v="64" actId="1076"/>
          <ac:picMkLst>
            <pc:docMk/>
            <pc:sldMk cId="1283879445" sldId="298"/>
            <ac:picMk id="7" creationId="{6038B3E0-46A8-4178-A064-32C560028DA7}"/>
          </ac:picMkLst>
        </pc:picChg>
        <pc:picChg chg="add mod">
          <ac:chgData name="Biancini Andrea" userId="7dfa5e6a-d69c-4b06-b940-a737ca11ae09" providerId="ADAL" clId="{4D0BD5EB-7800-42D6-9983-CF60A27E1E48}" dt="2017-11-04T09:30:34.095" v="64" actId="1076"/>
          <ac:picMkLst>
            <pc:docMk/>
            <pc:sldMk cId="1283879445" sldId="298"/>
            <ac:picMk id="9" creationId="{B92F3FB2-8895-4E5E-8057-746828CB5FB7}"/>
          </ac:picMkLst>
        </pc:picChg>
      </pc:sldChg>
      <pc:sldChg chg="addSp delSp modSp add">
        <pc:chgData name="Biancini Andrea" userId="7dfa5e6a-d69c-4b06-b940-a737ca11ae09" providerId="ADAL" clId="{4D0BD5EB-7800-42D6-9983-CF60A27E1E48}" dt="2017-11-04T09:31:30.506" v="82" actId="12"/>
        <pc:sldMkLst>
          <pc:docMk/>
          <pc:sldMk cId="3392763221" sldId="299"/>
        </pc:sldMkLst>
        <pc:spChg chg="mod">
          <ac:chgData name="Biancini Andrea" userId="7dfa5e6a-d69c-4b06-b940-a737ca11ae09" providerId="ADAL" clId="{4D0BD5EB-7800-42D6-9983-CF60A27E1E48}" dt="2017-11-04T09:30:51.498" v="65" actId="12"/>
          <ac:spMkLst>
            <pc:docMk/>
            <pc:sldMk cId="3392763221" sldId="299"/>
            <ac:spMk id="3" creationId="{00000000-0000-0000-0000-000000000000}"/>
          </ac:spMkLst>
        </pc:spChg>
        <pc:spChg chg="del mod">
          <ac:chgData name="Biancini Andrea" userId="7dfa5e6a-d69c-4b06-b940-a737ca11ae09" providerId="ADAL" clId="{4D0BD5EB-7800-42D6-9983-CF60A27E1E48}" dt="2017-11-04T09:31:05.491" v="68" actId="478"/>
          <ac:spMkLst>
            <pc:docMk/>
            <pc:sldMk cId="3392763221" sldId="299"/>
            <ac:spMk id="5" creationId="{F3A05DA3-8519-440B-A9DC-D5DB7E411EFE}"/>
          </ac:spMkLst>
        </pc:spChg>
        <pc:spChg chg="add mod">
          <ac:chgData name="Biancini Andrea" userId="7dfa5e6a-d69c-4b06-b940-a737ca11ae09" providerId="ADAL" clId="{4D0BD5EB-7800-42D6-9983-CF60A27E1E48}" dt="2017-11-04T09:31:30.506" v="82" actId="12"/>
          <ac:spMkLst>
            <pc:docMk/>
            <pc:sldMk cId="3392763221" sldId="299"/>
            <ac:spMk id="7" creationId="{3B8BC6CE-78F6-4EFC-8E19-8E169C84FF4D}"/>
          </ac:spMkLst>
        </pc:spChg>
        <pc:picChg chg="del">
          <ac:chgData name="Biancini Andrea" userId="7dfa5e6a-d69c-4b06-b940-a737ca11ae09" providerId="ADAL" clId="{4D0BD5EB-7800-42D6-9983-CF60A27E1E48}" dt="2017-11-04T09:30:54.746" v="66" actId="478"/>
          <ac:picMkLst>
            <pc:docMk/>
            <pc:sldMk cId="3392763221" sldId="299"/>
            <ac:picMk id="6" creationId="{AAB1533E-0069-4639-9E56-7E181D7E0CC0}"/>
          </ac:picMkLst>
        </pc:picChg>
      </pc:sldChg>
      <pc:sldChg chg="addSp delSp modSp add">
        <pc:chgData name="Biancini Andrea" userId="7dfa5e6a-d69c-4b06-b940-a737ca11ae09" providerId="ADAL" clId="{4D0BD5EB-7800-42D6-9983-CF60A27E1E48}" dt="2017-11-04T09:32:16.665" v="100" actId="20577"/>
        <pc:sldMkLst>
          <pc:docMk/>
          <pc:sldMk cId="1679015426" sldId="300"/>
        </pc:sldMkLst>
        <pc:spChg chg="mod">
          <ac:chgData name="Biancini Andrea" userId="7dfa5e6a-d69c-4b06-b940-a737ca11ae09" providerId="ADAL" clId="{4D0BD5EB-7800-42D6-9983-CF60A27E1E48}" dt="2017-11-04T09:31:42.714" v="85" actId="20577"/>
          <ac:spMkLst>
            <pc:docMk/>
            <pc:sldMk cId="1679015426" sldId="300"/>
            <ac:spMk id="3" creationId="{00000000-0000-0000-0000-000000000000}"/>
          </ac:spMkLst>
        </pc:spChg>
        <pc:spChg chg="del">
          <ac:chgData name="Biancini Andrea" userId="7dfa5e6a-d69c-4b06-b940-a737ca11ae09" providerId="ADAL" clId="{4D0BD5EB-7800-42D6-9983-CF60A27E1E48}" dt="2017-11-04T09:31:48.442" v="86" actId="478"/>
          <ac:spMkLst>
            <pc:docMk/>
            <pc:sldMk cId="1679015426" sldId="300"/>
            <ac:spMk id="5" creationId="{F3A05DA3-8519-440B-A9DC-D5DB7E411EFE}"/>
          </ac:spMkLst>
        </pc:spChg>
        <pc:spChg chg="add mod">
          <ac:chgData name="Biancini Andrea" userId="7dfa5e6a-d69c-4b06-b940-a737ca11ae09" providerId="ADAL" clId="{4D0BD5EB-7800-42D6-9983-CF60A27E1E48}" dt="2017-11-04T09:32:13.315" v="99" actId="12"/>
          <ac:spMkLst>
            <pc:docMk/>
            <pc:sldMk cId="1679015426" sldId="300"/>
            <ac:spMk id="7" creationId="{E3B3A189-1FC2-4828-AF9B-6EA00BD75A25}"/>
          </ac:spMkLst>
        </pc:spChg>
        <pc:picChg chg="del">
          <ac:chgData name="Biancini Andrea" userId="7dfa5e6a-d69c-4b06-b940-a737ca11ae09" providerId="ADAL" clId="{4D0BD5EB-7800-42D6-9983-CF60A27E1E48}" dt="2017-11-04T09:31:49.234" v="87" actId="478"/>
          <ac:picMkLst>
            <pc:docMk/>
            <pc:sldMk cId="1679015426" sldId="300"/>
            <ac:picMk id="6" creationId="{AAB1533E-0069-4639-9E56-7E181D7E0CC0}"/>
          </ac:picMkLst>
        </pc:picChg>
        <pc:picChg chg="add">
          <ac:chgData name="Biancini Andrea" userId="7dfa5e6a-d69c-4b06-b940-a737ca11ae09" providerId="ADAL" clId="{4D0BD5EB-7800-42D6-9983-CF60A27E1E48}" dt="2017-11-04T09:32:16.665" v="100" actId="20577"/>
          <ac:picMkLst>
            <pc:docMk/>
            <pc:sldMk cId="1679015426" sldId="300"/>
            <ac:picMk id="8" creationId="{F6DB39EB-E5BA-4EB8-8FDE-1D8D86117F0B}"/>
          </ac:picMkLst>
        </pc:picChg>
      </pc:sldChg>
      <pc:sldChg chg="addSp delSp modSp add">
        <pc:chgData name="Biancini Andrea" userId="7dfa5e6a-d69c-4b06-b940-a737ca11ae09" providerId="ADAL" clId="{4D0BD5EB-7800-42D6-9983-CF60A27E1E48}" dt="2017-11-04T09:33:03.635" v="120" actId="12"/>
        <pc:sldMkLst>
          <pc:docMk/>
          <pc:sldMk cId="4214344763" sldId="301"/>
        </pc:sldMkLst>
        <pc:spChg chg="mod">
          <ac:chgData name="Biancini Andrea" userId="7dfa5e6a-d69c-4b06-b940-a737ca11ae09" providerId="ADAL" clId="{4D0BD5EB-7800-42D6-9983-CF60A27E1E48}" dt="2017-11-04T09:32:28.226" v="101" actId="12"/>
          <ac:spMkLst>
            <pc:docMk/>
            <pc:sldMk cId="4214344763" sldId="301"/>
            <ac:spMk id="3" creationId="{00000000-0000-0000-0000-000000000000}"/>
          </ac:spMkLst>
        </pc:spChg>
        <pc:spChg chg="del">
          <ac:chgData name="Biancini Andrea" userId="7dfa5e6a-d69c-4b06-b940-a737ca11ae09" providerId="ADAL" clId="{4D0BD5EB-7800-42D6-9983-CF60A27E1E48}" dt="2017-11-04T09:32:34.395" v="102" actId="478"/>
          <ac:spMkLst>
            <pc:docMk/>
            <pc:sldMk cId="4214344763" sldId="301"/>
            <ac:spMk id="5" creationId="{F3A05DA3-8519-440B-A9DC-D5DB7E411EFE}"/>
          </ac:spMkLst>
        </pc:spChg>
        <pc:spChg chg="add mod">
          <ac:chgData name="Biancini Andrea" userId="7dfa5e6a-d69c-4b06-b940-a737ca11ae09" providerId="ADAL" clId="{4D0BD5EB-7800-42D6-9983-CF60A27E1E48}" dt="2017-11-04T09:33:03.635" v="120" actId="12"/>
          <ac:spMkLst>
            <pc:docMk/>
            <pc:sldMk cId="4214344763" sldId="301"/>
            <ac:spMk id="7" creationId="{4F957ED5-2563-4B89-ACAD-75C0D84B8BF4}"/>
          </ac:spMkLst>
        </pc:spChg>
        <pc:picChg chg="del">
          <ac:chgData name="Biancini Andrea" userId="7dfa5e6a-d69c-4b06-b940-a737ca11ae09" providerId="ADAL" clId="{4D0BD5EB-7800-42D6-9983-CF60A27E1E48}" dt="2017-11-04T09:32:36.243" v="103" actId="478"/>
          <ac:picMkLst>
            <pc:docMk/>
            <pc:sldMk cId="4214344763" sldId="301"/>
            <ac:picMk id="6" creationId="{AAB1533E-0069-4639-9E56-7E181D7E0CC0}"/>
          </ac:picMkLst>
        </pc:picChg>
      </pc:sldChg>
      <pc:sldChg chg="addSp delSp modSp add">
        <pc:chgData name="Biancini Andrea" userId="7dfa5e6a-d69c-4b06-b940-a737ca11ae09" providerId="ADAL" clId="{4D0BD5EB-7800-42D6-9983-CF60A27E1E48}" dt="2017-11-04T09:33:40.638" v="126" actId="1076"/>
        <pc:sldMkLst>
          <pc:docMk/>
          <pc:sldMk cId="4229750032" sldId="302"/>
        </pc:sldMkLst>
        <pc:spChg chg="mod">
          <ac:chgData name="Biancini Andrea" userId="7dfa5e6a-d69c-4b06-b940-a737ca11ae09" providerId="ADAL" clId="{4D0BD5EB-7800-42D6-9983-CF60A27E1E48}" dt="2017-11-04T09:33:13.768" v="121" actId="1076"/>
          <ac:spMkLst>
            <pc:docMk/>
            <pc:sldMk cId="4229750032" sldId="302"/>
            <ac:spMk id="3" creationId="{00000000-0000-0000-0000-000000000000}"/>
          </ac:spMkLst>
        </pc:spChg>
        <pc:spChg chg="del">
          <ac:chgData name="Biancini Andrea" userId="7dfa5e6a-d69c-4b06-b940-a737ca11ae09" providerId="ADAL" clId="{4D0BD5EB-7800-42D6-9983-CF60A27E1E48}" dt="2017-11-04T09:33:19.780" v="122" actId="478"/>
          <ac:spMkLst>
            <pc:docMk/>
            <pc:sldMk cId="4229750032" sldId="302"/>
            <ac:spMk id="5" creationId="{F3A05DA3-8519-440B-A9DC-D5DB7E411EFE}"/>
          </ac:spMkLst>
        </pc:spChg>
        <pc:spChg chg="add mod">
          <ac:chgData name="Biancini Andrea" userId="7dfa5e6a-d69c-4b06-b940-a737ca11ae09" providerId="ADAL" clId="{4D0BD5EB-7800-42D6-9983-CF60A27E1E48}" dt="2017-11-04T09:33:31.254" v="125" actId="1076"/>
          <ac:spMkLst>
            <pc:docMk/>
            <pc:sldMk cId="4229750032" sldId="302"/>
            <ac:spMk id="7" creationId="{11D514A7-91D3-40C6-BF05-280FB0E9EAA2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13" creationId="{597473AE-038C-4D2C-B45E-1FECADDC56F9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14" creationId="{3A1DE25B-1BF5-411C-838D-5DF19817C038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15" creationId="{58DD7A71-ED76-4131-A558-AA02419DCA78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16" creationId="{25255622-06E5-4D09-9F2C-82C2B37F29BB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17" creationId="{F123FD1E-93F2-42F6-A650-5324B2397FE9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18" creationId="{3F9901EA-1D4F-45B9-B3F2-EADACCC4B392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19" creationId="{7EF581F9-0BA4-4B3B-A0E1-3C15CDF7514A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20" creationId="{1B5BA49B-CA69-418C-B87B-55AF72D664BE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21" creationId="{21771692-DAE9-488E-B3EB-156C7D6D3ACF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22" creationId="{A489E151-9208-48BF-9037-7C522B9B0757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23" creationId="{981CC846-979B-48A5-8504-08E29929B194}"/>
          </ac:spMkLst>
        </pc:spChg>
        <pc:spChg chg="add mod">
          <ac:chgData name="Biancini Andrea" userId="7dfa5e6a-d69c-4b06-b940-a737ca11ae09" providerId="ADAL" clId="{4D0BD5EB-7800-42D6-9983-CF60A27E1E48}" dt="2017-11-04T09:33:40.638" v="126" actId="1076"/>
          <ac:spMkLst>
            <pc:docMk/>
            <pc:sldMk cId="4229750032" sldId="302"/>
            <ac:spMk id="24" creationId="{3D2F3589-218D-4F36-948A-D31EAC619855}"/>
          </ac:spMkLst>
        </pc:spChg>
        <pc:picChg chg="del">
          <ac:chgData name="Biancini Andrea" userId="7dfa5e6a-d69c-4b06-b940-a737ca11ae09" providerId="ADAL" clId="{4D0BD5EB-7800-42D6-9983-CF60A27E1E48}" dt="2017-11-04T09:33:20.562" v="123" actId="478"/>
          <ac:picMkLst>
            <pc:docMk/>
            <pc:sldMk cId="4229750032" sldId="302"/>
            <ac:picMk id="6" creationId="{AAB1533E-0069-4639-9E56-7E181D7E0CC0}"/>
          </ac:picMkLst>
        </pc:picChg>
        <pc:picChg chg="add mod">
          <ac:chgData name="Biancini Andrea" userId="7dfa5e6a-d69c-4b06-b940-a737ca11ae09" providerId="ADAL" clId="{4D0BD5EB-7800-42D6-9983-CF60A27E1E48}" dt="2017-11-04T09:33:40.638" v="126" actId="1076"/>
          <ac:picMkLst>
            <pc:docMk/>
            <pc:sldMk cId="4229750032" sldId="302"/>
            <ac:picMk id="8" creationId="{83654FEA-621A-4F4B-9FCE-035B2B8F3FD0}"/>
          </ac:picMkLst>
        </pc:picChg>
        <pc:picChg chg="add mod">
          <ac:chgData name="Biancini Andrea" userId="7dfa5e6a-d69c-4b06-b940-a737ca11ae09" providerId="ADAL" clId="{4D0BD5EB-7800-42D6-9983-CF60A27E1E48}" dt="2017-11-04T09:33:40.638" v="126" actId="1076"/>
          <ac:picMkLst>
            <pc:docMk/>
            <pc:sldMk cId="4229750032" sldId="302"/>
            <ac:picMk id="9" creationId="{2E59178C-ECBD-4B8C-8509-D7643DAB99DA}"/>
          </ac:picMkLst>
        </pc:picChg>
        <pc:picChg chg="add mod">
          <ac:chgData name="Biancini Andrea" userId="7dfa5e6a-d69c-4b06-b940-a737ca11ae09" providerId="ADAL" clId="{4D0BD5EB-7800-42D6-9983-CF60A27E1E48}" dt="2017-11-04T09:33:40.638" v="126" actId="1076"/>
          <ac:picMkLst>
            <pc:docMk/>
            <pc:sldMk cId="4229750032" sldId="302"/>
            <ac:picMk id="10" creationId="{99849802-BBB8-4EDA-B19A-765F886D6E3D}"/>
          </ac:picMkLst>
        </pc:picChg>
        <pc:picChg chg="add mod">
          <ac:chgData name="Biancini Andrea" userId="7dfa5e6a-d69c-4b06-b940-a737ca11ae09" providerId="ADAL" clId="{4D0BD5EB-7800-42D6-9983-CF60A27E1E48}" dt="2017-11-04T09:33:40.638" v="126" actId="1076"/>
          <ac:picMkLst>
            <pc:docMk/>
            <pc:sldMk cId="4229750032" sldId="302"/>
            <ac:picMk id="11" creationId="{E0730D11-0B34-4DC0-AFA7-287FD49879B0}"/>
          </ac:picMkLst>
        </pc:picChg>
        <pc:picChg chg="add mod">
          <ac:chgData name="Biancini Andrea" userId="7dfa5e6a-d69c-4b06-b940-a737ca11ae09" providerId="ADAL" clId="{4D0BD5EB-7800-42D6-9983-CF60A27E1E48}" dt="2017-11-04T09:33:40.638" v="126" actId="1076"/>
          <ac:picMkLst>
            <pc:docMk/>
            <pc:sldMk cId="4229750032" sldId="302"/>
            <ac:picMk id="12" creationId="{04DE9C6A-5489-4E55-810E-EE7C1AFB854A}"/>
          </ac:picMkLst>
        </pc:picChg>
      </pc:sldChg>
      <pc:sldChg chg="addSp delSp modSp add">
        <pc:chgData name="Biancini Andrea" userId="7dfa5e6a-d69c-4b06-b940-a737ca11ae09" providerId="ADAL" clId="{4D0BD5EB-7800-42D6-9983-CF60A27E1E48}" dt="2017-11-04T09:34:46.213" v="138" actId="14100"/>
        <pc:sldMkLst>
          <pc:docMk/>
          <pc:sldMk cId="2687631694" sldId="303"/>
        </pc:sldMkLst>
        <pc:spChg chg="mod">
          <ac:chgData name="Biancini Andrea" userId="7dfa5e6a-d69c-4b06-b940-a737ca11ae09" providerId="ADAL" clId="{4D0BD5EB-7800-42D6-9983-CF60A27E1E48}" dt="2017-11-04T09:33:59.696" v="127" actId="14100"/>
          <ac:spMkLst>
            <pc:docMk/>
            <pc:sldMk cId="2687631694" sldId="303"/>
            <ac:spMk id="3" creationId="{00000000-0000-0000-0000-000000000000}"/>
          </ac:spMkLst>
        </pc:spChg>
        <pc:spChg chg="del">
          <ac:chgData name="Biancini Andrea" userId="7dfa5e6a-d69c-4b06-b940-a737ca11ae09" providerId="ADAL" clId="{4D0BD5EB-7800-42D6-9983-CF60A27E1E48}" dt="2017-11-04T09:34:01.963" v="128" actId="478"/>
          <ac:spMkLst>
            <pc:docMk/>
            <pc:sldMk cId="2687631694" sldId="303"/>
            <ac:spMk id="5" creationId="{F3A05DA3-8519-440B-A9DC-D5DB7E411EFE}"/>
          </ac:spMkLst>
        </pc:spChg>
        <pc:spChg chg="add mod">
          <ac:chgData name="Biancini Andrea" userId="7dfa5e6a-d69c-4b06-b940-a737ca11ae09" providerId="ADAL" clId="{4D0BD5EB-7800-42D6-9983-CF60A27E1E48}" dt="2017-11-04T09:34:42.637" v="137" actId="20577"/>
          <ac:spMkLst>
            <pc:docMk/>
            <pc:sldMk cId="2687631694" sldId="303"/>
            <ac:spMk id="7" creationId="{2B894720-8DAC-4819-9CE9-551432890A58}"/>
          </ac:spMkLst>
        </pc:spChg>
        <pc:spChg chg="add mod">
          <ac:chgData name="Biancini Andrea" userId="7dfa5e6a-d69c-4b06-b940-a737ca11ae09" providerId="ADAL" clId="{4D0BD5EB-7800-42D6-9983-CF60A27E1E48}" dt="2017-11-04T09:34:25.654" v="131" actId="1076"/>
          <ac:spMkLst>
            <pc:docMk/>
            <pc:sldMk cId="2687631694" sldId="303"/>
            <ac:spMk id="8" creationId="{8F16B770-C9CD-4BBA-B52D-EEE0E4A7BF3B}"/>
          </ac:spMkLst>
        </pc:spChg>
        <pc:spChg chg="add mod">
          <ac:chgData name="Biancini Andrea" userId="7dfa5e6a-d69c-4b06-b940-a737ca11ae09" providerId="ADAL" clId="{4D0BD5EB-7800-42D6-9983-CF60A27E1E48}" dt="2017-11-04T09:34:25.654" v="131" actId="1076"/>
          <ac:spMkLst>
            <pc:docMk/>
            <pc:sldMk cId="2687631694" sldId="303"/>
            <ac:spMk id="9" creationId="{6D30379F-4F1C-44AC-B1D1-794B39B03DD0}"/>
          </ac:spMkLst>
        </pc:spChg>
        <pc:spChg chg="add mod">
          <ac:chgData name="Biancini Andrea" userId="7dfa5e6a-d69c-4b06-b940-a737ca11ae09" providerId="ADAL" clId="{4D0BD5EB-7800-42D6-9983-CF60A27E1E48}" dt="2017-11-04T09:34:25.654" v="131" actId="1076"/>
          <ac:spMkLst>
            <pc:docMk/>
            <pc:sldMk cId="2687631694" sldId="303"/>
            <ac:spMk id="10" creationId="{FFBB9239-4037-4A48-8F17-3C136E7BF37B}"/>
          </ac:spMkLst>
        </pc:spChg>
        <pc:spChg chg="add mod">
          <ac:chgData name="Biancini Andrea" userId="7dfa5e6a-d69c-4b06-b940-a737ca11ae09" providerId="ADAL" clId="{4D0BD5EB-7800-42D6-9983-CF60A27E1E48}" dt="2017-11-04T09:34:25.654" v="131" actId="1076"/>
          <ac:spMkLst>
            <pc:docMk/>
            <pc:sldMk cId="2687631694" sldId="303"/>
            <ac:spMk id="11" creationId="{1802AB14-A799-4EF3-BFF5-72D2D0F96A4C}"/>
          </ac:spMkLst>
        </pc:spChg>
        <pc:spChg chg="add mod">
          <ac:chgData name="Biancini Andrea" userId="7dfa5e6a-d69c-4b06-b940-a737ca11ae09" providerId="ADAL" clId="{4D0BD5EB-7800-42D6-9983-CF60A27E1E48}" dt="2017-11-04T09:34:25.654" v="131" actId="1076"/>
          <ac:spMkLst>
            <pc:docMk/>
            <pc:sldMk cId="2687631694" sldId="303"/>
            <ac:spMk id="12" creationId="{E31054CE-9804-4835-8D86-CCBDCBF4C31A}"/>
          </ac:spMkLst>
        </pc:spChg>
        <pc:spChg chg="add mod">
          <ac:chgData name="Biancini Andrea" userId="7dfa5e6a-d69c-4b06-b940-a737ca11ae09" providerId="ADAL" clId="{4D0BD5EB-7800-42D6-9983-CF60A27E1E48}" dt="2017-11-04T09:34:25.654" v="131" actId="1076"/>
          <ac:spMkLst>
            <pc:docMk/>
            <pc:sldMk cId="2687631694" sldId="303"/>
            <ac:spMk id="13" creationId="{994CBBE3-7F12-4EED-9C8A-198186B033B9}"/>
          </ac:spMkLst>
        </pc:spChg>
        <pc:spChg chg="add mod">
          <ac:chgData name="Biancini Andrea" userId="7dfa5e6a-d69c-4b06-b940-a737ca11ae09" providerId="ADAL" clId="{4D0BD5EB-7800-42D6-9983-CF60A27E1E48}" dt="2017-11-04T09:34:37.039" v="135" actId="14100"/>
          <ac:spMkLst>
            <pc:docMk/>
            <pc:sldMk cId="2687631694" sldId="303"/>
            <ac:spMk id="14" creationId="{6BB737A5-B754-488B-A2A1-F1B83EAA3CCA}"/>
          </ac:spMkLst>
        </pc:spChg>
        <pc:spChg chg="add mod">
          <ac:chgData name="Biancini Andrea" userId="7dfa5e6a-d69c-4b06-b940-a737ca11ae09" providerId="ADAL" clId="{4D0BD5EB-7800-42D6-9983-CF60A27E1E48}" dt="2017-11-04T09:34:46.213" v="138" actId="14100"/>
          <ac:spMkLst>
            <pc:docMk/>
            <pc:sldMk cId="2687631694" sldId="303"/>
            <ac:spMk id="15" creationId="{4DE2839C-1279-4EC9-9BE3-2C79465A710B}"/>
          </ac:spMkLst>
        </pc:spChg>
        <pc:picChg chg="del">
          <ac:chgData name="Biancini Andrea" userId="7dfa5e6a-d69c-4b06-b940-a737ca11ae09" providerId="ADAL" clId="{4D0BD5EB-7800-42D6-9983-CF60A27E1E48}" dt="2017-11-04T09:34:02.801" v="129" actId="478"/>
          <ac:picMkLst>
            <pc:docMk/>
            <pc:sldMk cId="2687631694" sldId="303"/>
            <ac:picMk id="6" creationId="{AAB1533E-0069-4639-9E56-7E181D7E0CC0}"/>
          </ac:picMkLst>
        </pc:picChg>
      </pc:sldChg>
      <pc:sldChg chg="addSp delSp modSp add">
        <pc:chgData name="Biancini Andrea" userId="7dfa5e6a-d69c-4b06-b940-a737ca11ae09" providerId="ADAL" clId="{4D0BD5EB-7800-42D6-9983-CF60A27E1E48}" dt="2017-11-04T09:50:32.731" v="262" actId="20577"/>
        <pc:sldMkLst>
          <pc:docMk/>
          <pc:sldMk cId="2414976952" sldId="305"/>
        </pc:sldMkLst>
        <pc:spChg chg="add mod">
          <ac:chgData name="Biancini Andrea" userId="7dfa5e6a-d69c-4b06-b940-a737ca11ae09" providerId="ADAL" clId="{4D0BD5EB-7800-42D6-9983-CF60A27E1E48}" dt="2017-11-04T09:50:32.731" v="262" actId="20577"/>
          <ac:spMkLst>
            <pc:docMk/>
            <pc:sldMk cId="2414976952" sldId="305"/>
            <ac:spMk id="2" creationId="{60F5FD95-28F9-4171-B6F4-CAE13C554266}"/>
          </ac:spMkLst>
        </pc:spChg>
        <pc:spChg chg="mod">
          <ac:chgData name="Biancini Andrea" userId="7dfa5e6a-d69c-4b06-b940-a737ca11ae09" providerId="ADAL" clId="{4D0BD5EB-7800-42D6-9983-CF60A27E1E48}" dt="2017-11-04T09:49:25.171" v="225" actId="20577"/>
          <ac:spMkLst>
            <pc:docMk/>
            <pc:sldMk cId="2414976952" sldId="305"/>
            <ac:spMk id="3" creationId="{00000000-0000-0000-0000-000000000000}"/>
          </ac:spMkLst>
        </pc:spChg>
        <pc:spChg chg="del">
          <ac:chgData name="Biancini Andrea" userId="7dfa5e6a-d69c-4b06-b940-a737ca11ae09" providerId="ADAL" clId="{4D0BD5EB-7800-42D6-9983-CF60A27E1E48}" dt="2017-11-04T09:35:47.843" v="150" actId="478"/>
          <ac:spMkLst>
            <pc:docMk/>
            <pc:sldMk cId="2414976952" sldId="305"/>
            <ac:spMk id="5" creationId="{F3A05DA3-8519-440B-A9DC-D5DB7E411EFE}"/>
          </ac:spMkLst>
        </pc:spChg>
        <pc:spChg chg="add del mod">
          <ac:chgData name="Biancini Andrea" userId="7dfa5e6a-d69c-4b06-b940-a737ca11ae09" providerId="ADAL" clId="{4D0BD5EB-7800-42D6-9983-CF60A27E1E48}" dt="2017-11-04T09:47:19.259" v="162" actId="478"/>
          <ac:spMkLst>
            <pc:docMk/>
            <pc:sldMk cId="2414976952" sldId="305"/>
            <ac:spMk id="7" creationId="{B22CB698-7934-4C45-AF6C-00A2B24BB536}"/>
          </ac:spMkLst>
        </pc:spChg>
        <pc:spChg chg="add del mod">
          <ac:chgData name="Biancini Andrea" userId="7dfa5e6a-d69c-4b06-b940-a737ca11ae09" providerId="ADAL" clId="{4D0BD5EB-7800-42D6-9983-CF60A27E1E48}" dt="2017-11-04T09:49:33.587" v="228" actId="478"/>
          <ac:spMkLst>
            <pc:docMk/>
            <pc:sldMk cId="2414976952" sldId="305"/>
            <ac:spMk id="8" creationId="{A87AA551-27C4-4E34-9791-3B1FC183DC09}"/>
          </ac:spMkLst>
        </pc:spChg>
        <pc:spChg chg="add mod ord">
          <ac:chgData name="Biancini Andrea" userId="7dfa5e6a-d69c-4b06-b940-a737ca11ae09" providerId="ADAL" clId="{4D0BD5EB-7800-42D6-9983-CF60A27E1E48}" dt="2017-11-04T09:48:54.461" v="171" actId="208"/>
          <ac:spMkLst>
            <pc:docMk/>
            <pc:sldMk cId="2414976952" sldId="305"/>
            <ac:spMk id="9" creationId="{89D19C42-E7B5-4F89-8CBC-E5C683EA1FEA}"/>
          </ac:spMkLst>
        </pc:spChg>
        <pc:picChg chg="del">
          <ac:chgData name="Biancini Andrea" userId="7dfa5e6a-d69c-4b06-b940-a737ca11ae09" providerId="ADAL" clId="{4D0BD5EB-7800-42D6-9983-CF60A27E1E48}" dt="2017-11-04T09:35:48.507" v="151" actId="478"/>
          <ac:picMkLst>
            <pc:docMk/>
            <pc:sldMk cId="2414976952" sldId="305"/>
            <ac:picMk id="6" creationId="{AAB1533E-0069-4639-9E56-7E181D7E0CC0}"/>
          </ac:picMkLst>
        </pc:picChg>
      </pc:sldChg>
      <pc:sldChg chg="modSp add ord">
        <pc:chgData name="Biancini Andrea" userId="7dfa5e6a-d69c-4b06-b940-a737ca11ae09" providerId="ADAL" clId="{4D0BD5EB-7800-42D6-9983-CF60A27E1E48}" dt="2017-11-04T09:49:45.447" v="230" actId="404"/>
        <pc:sldMkLst>
          <pc:docMk/>
          <pc:sldMk cId="1852653699" sldId="307"/>
        </pc:sldMkLst>
        <pc:spChg chg="mod">
          <ac:chgData name="Biancini Andrea" userId="7dfa5e6a-d69c-4b06-b940-a737ca11ae09" providerId="ADAL" clId="{4D0BD5EB-7800-42D6-9983-CF60A27E1E48}" dt="2017-11-04T09:49:16.284" v="201" actId="20577"/>
          <ac:spMkLst>
            <pc:docMk/>
            <pc:sldMk cId="1852653699" sldId="307"/>
            <ac:spMk id="3" creationId="{00000000-0000-0000-0000-000000000000}"/>
          </ac:spMkLst>
        </pc:spChg>
        <pc:spChg chg="mod">
          <ac:chgData name="Biancini Andrea" userId="7dfa5e6a-d69c-4b06-b940-a737ca11ae09" providerId="ADAL" clId="{4D0BD5EB-7800-42D6-9983-CF60A27E1E48}" dt="2017-11-04T09:49:45.447" v="230" actId="404"/>
          <ac:spMkLst>
            <pc:docMk/>
            <pc:sldMk cId="1852653699" sldId="307"/>
            <ac:spMk id="8" creationId="{A87AA551-27C4-4E34-9791-3B1FC183DC09}"/>
          </ac:spMkLst>
        </pc:spChg>
      </pc:sldChg>
      <pc:sldChg chg="addSp delSp modSp add">
        <pc:chgData name="Biancini Andrea" userId="7dfa5e6a-d69c-4b06-b940-a737ca11ae09" providerId="ADAL" clId="{4D0BD5EB-7800-42D6-9983-CF60A27E1E48}" dt="2017-11-04T09:51:43.518" v="301" actId="20577"/>
        <pc:sldMkLst>
          <pc:docMk/>
          <pc:sldMk cId="2677666127" sldId="308"/>
        </pc:sldMkLst>
        <pc:spChg chg="del">
          <ac:chgData name="Biancini Andrea" userId="7dfa5e6a-d69c-4b06-b940-a737ca11ae09" providerId="ADAL" clId="{4D0BD5EB-7800-42D6-9983-CF60A27E1E48}" dt="2017-11-04T09:50:54.547" v="278" actId="478"/>
          <ac:spMkLst>
            <pc:docMk/>
            <pc:sldMk cId="2677666127" sldId="308"/>
            <ac:spMk id="2" creationId="{60F5FD95-28F9-4171-B6F4-CAE13C554266}"/>
          </ac:spMkLst>
        </pc:spChg>
        <pc:spChg chg="mod">
          <ac:chgData name="Biancini Andrea" userId="7dfa5e6a-d69c-4b06-b940-a737ca11ae09" providerId="ADAL" clId="{4D0BD5EB-7800-42D6-9983-CF60A27E1E48}" dt="2017-11-04T09:51:43.518" v="301" actId="20577"/>
          <ac:spMkLst>
            <pc:docMk/>
            <pc:sldMk cId="2677666127" sldId="308"/>
            <ac:spMk id="3" creationId="{00000000-0000-0000-0000-000000000000}"/>
          </ac:spMkLst>
        </pc:spChg>
        <pc:spChg chg="add mod">
          <ac:chgData name="Biancini Andrea" userId="7dfa5e6a-d69c-4b06-b940-a737ca11ae09" providerId="ADAL" clId="{4D0BD5EB-7800-42D6-9983-CF60A27E1E48}" dt="2017-11-04T09:51:32.419" v="300" actId="20577"/>
          <ac:spMkLst>
            <pc:docMk/>
            <pc:sldMk cId="2677666127" sldId="308"/>
            <ac:spMk id="4" creationId="{1B3B6ED0-C78B-433D-B27B-B7C9D4F1D349}"/>
          </ac:spMkLst>
        </pc:spChg>
      </pc:sldChg>
      <pc:sldChg chg="addSp delSp modSp add">
        <pc:chgData name="Biancini Andrea" userId="7dfa5e6a-d69c-4b06-b940-a737ca11ae09" providerId="ADAL" clId="{4D0BD5EB-7800-42D6-9983-CF60A27E1E48}" dt="2017-11-04T09:52:45.877" v="343" actId="1076"/>
        <pc:sldMkLst>
          <pc:docMk/>
          <pc:sldMk cId="1845310543" sldId="309"/>
        </pc:sldMkLst>
        <pc:spChg chg="add mod">
          <ac:chgData name="Biancini Andrea" userId="7dfa5e6a-d69c-4b06-b940-a737ca11ae09" providerId="ADAL" clId="{4D0BD5EB-7800-42D6-9983-CF60A27E1E48}" dt="2017-11-04T09:52:45.877" v="343" actId="1076"/>
          <ac:spMkLst>
            <pc:docMk/>
            <pc:sldMk cId="1845310543" sldId="309"/>
            <ac:spMk id="2" creationId="{EC586DF8-CCB7-42B7-AB47-75680021A4D1}"/>
          </ac:spMkLst>
        </pc:spChg>
        <pc:spChg chg="mod">
          <ac:chgData name="Biancini Andrea" userId="7dfa5e6a-d69c-4b06-b940-a737ca11ae09" providerId="ADAL" clId="{4D0BD5EB-7800-42D6-9983-CF60A27E1E48}" dt="2017-11-04T09:51:48.539" v="307" actId="20577"/>
          <ac:spMkLst>
            <pc:docMk/>
            <pc:sldMk cId="1845310543" sldId="309"/>
            <ac:spMk id="3" creationId="{00000000-0000-0000-0000-000000000000}"/>
          </ac:spMkLst>
        </pc:spChg>
        <pc:spChg chg="del">
          <ac:chgData name="Biancini Andrea" userId="7dfa5e6a-d69c-4b06-b940-a737ca11ae09" providerId="ADAL" clId="{4D0BD5EB-7800-42D6-9983-CF60A27E1E48}" dt="2017-11-04T09:52:01.324" v="308" actId="478"/>
          <ac:spMkLst>
            <pc:docMk/>
            <pc:sldMk cId="1845310543" sldId="309"/>
            <ac:spMk id="4" creationId="{1B3B6ED0-C78B-433D-B27B-B7C9D4F1D349}"/>
          </ac:spMkLst>
        </pc:spChg>
      </pc:sldChg>
      <pc:sldChg chg="addSp delSp modSp add">
        <pc:chgData name="Biancini Andrea" userId="7dfa5e6a-d69c-4b06-b940-a737ca11ae09" providerId="ADAL" clId="{4D0BD5EB-7800-42D6-9983-CF60A27E1E48}" dt="2017-11-04T09:53:40.816" v="370" actId="20577"/>
        <pc:sldMkLst>
          <pc:docMk/>
          <pc:sldMk cId="1758450294" sldId="310"/>
        </pc:sldMkLst>
        <pc:spChg chg="del">
          <ac:chgData name="Biancini Andrea" userId="7dfa5e6a-d69c-4b06-b940-a737ca11ae09" providerId="ADAL" clId="{4D0BD5EB-7800-42D6-9983-CF60A27E1E48}" dt="2017-11-04T09:53:34.794" v="367" actId="478"/>
          <ac:spMkLst>
            <pc:docMk/>
            <pc:sldMk cId="1758450294" sldId="310"/>
            <ac:spMk id="2" creationId="{EC586DF8-CCB7-42B7-AB47-75680021A4D1}"/>
          </ac:spMkLst>
        </pc:spChg>
        <pc:spChg chg="mod">
          <ac:chgData name="Biancini Andrea" userId="7dfa5e6a-d69c-4b06-b940-a737ca11ae09" providerId="ADAL" clId="{4D0BD5EB-7800-42D6-9983-CF60A27E1E48}" dt="2017-11-04T09:53:30.099" v="365" actId="20577"/>
          <ac:spMkLst>
            <pc:docMk/>
            <pc:sldMk cId="1758450294" sldId="310"/>
            <ac:spMk id="3" creationId="{00000000-0000-0000-0000-000000000000}"/>
          </ac:spMkLst>
        </pc:spChg>
        <pc:spChg chg="del">
          <ac:chgData name="Biancini Andrea" userId="7dfa5e6a-d69c-4b06-b940-a737ca11ae09" providerId="ADAL" clId="{4D0BD5EB-7800-42D6-9983-CF60A27E1E48}" dt="2017-11-04T09:53:32.203" v="366" actId="478"/>
          <ac:spMkLst>
            <pc:docMk/>
            <pc:sldMk cId="1758450294" sldId="310"/>
            <ac:spMk id="9" creationId="{89D19C42-E7B5-4F89-8CBC-E5C683EA1FEA}"/>
          </ac:spMkLst>
        </pc:spChg>
        <pc:picChg chg="add">
          <ac:chgData name="Biancini Andrea" userId="7dfa5e6a-d69c-4b06-b940-a737ca11ae09" providerId="ADAL" clId="{4D0BD5EB-7800-42D6-9983-CF60A27E1E48}" dt="2017-11-04T09:53:40.816" v="370" actId="20577"/>
          <ac:picMkLst>
            <pc:docMk/>
            <pc:sldMk cId="1758450294" sldId="310"/>
            <ac:picMk id="5" creationId="{42C6A720-E991-4AAA-B6DC-16FFBE599DD7}"/>
          </ac:picMkLst>
        </pc:picChg>
      </pc:sldChg>
      <pc:sldChg chg="addSp delSp modSp add">
        <pc:chgData name="Biancini Andrea" userId="7dfa5e6a-d69c-4b06-b940-a737ca11ae09" providerId="ADAL" clId="{4D0BD5EB-7800-42D6-9983-CF60A27E1E48}" dt="2017-11-04T09:57:33.415" v="488" actId="20577"/>
        <pc:sldMkLst>
          <pc:docMk/>
          <pc:sldMk cId="1961009908" sldId="311"/>
        </pc:sldMkLst>
        <pc:spChg chg="del">
          <ac:chgData name="Biancini Andrea" userId="7dfa5e6a-d69c-4b06-b940-a737ca11ae09" providerId="ADAL" clId="{4D0BD5EB-7800-42D6-9983-CF60A27E1E48}" dt="2017-11-04T09:54:06.772" v="393" actId="478"/>
          <ac:spMkLst>
            <pc:docMk/>
            <pc:sldMk cId="1961009908" sldId="311"/>
            <ac:spMk id="2" creationId="{EC586DF8-CCB7-42B7-AB47-75680021A4D1}"/>
          </ac:spMkLst>
        </pc:spChg>
        <pc:spChg chg="mod">
          <ac:chgData name="Biancini Andrea" userId="7dfa5e6a-d69c-4b06-b940-a737ca11ae09" providerId="ADAL" clId="{4D0BD5EB-7800-42D6-9983-CF60A27E1E48}" dt="2017-11-04T09:54:03.564" v="392" actId="20577"/>
          <ac:spMkLst>
            <pc:docMk/>
            <pc:sldMk cId="1961009908" sldId="311"/>
            <ac:spMk id="3" creationId="{00000000-0000-0000-0000-000000000000}"/>
          </ac:spMkLst>
        </pc:spChg>
        <pc:spChg chg="add mod">
          <ac:chgData name="Biancini Andrea" userId="7dfa5e6a-d69c-4b06-b940-a737ca11ae09" providerId="ADAL" clId="{4D0BD5EB-7800-42D6-9983-CF60A27E1E48}" dt="2017-11-04T09:57:33.415" v="488" actId="20577"/>
          <ac:spMkLst>
            <pc:docMk/>
            <pc:sldMk cId="1961009908" sldId="311"/>
            <ac:spMk id="4" creationId="{EBCEFBE5-6172-46F3-9A53-F5C8A678D346}"/>
          </ac:spMkLst>
        </pc:spChg>
      </pc:sldChg>
      <pc:sldChg chg="addSp delSp modSp add">
        <pc:chgData name="Biancini Andrea" userId="7dfa5e6a-d69c-4b06-b940-a737ca11ae09" providerId="ADAL" clId="{4D0BD5EB-7800-42D6-9983-CF60A27E1E48}" dt="2017-11-04T10:01:26.142" v="600" actId="12"/>
        <pc:sldMkLst>
          <pc:docMk/>
          <pc:sldMk cId="4051248359" sldId="312"/>
        </pc:sldMkLst>
        <pc:spChg chg="mod">
          <ac:chgData name="Biancini Andrea" userId="7dfa5e6a-d69c-4b06-b940-a737ca11ae09" providerId="ADAL" clId="{4D0BD5EB-7800-42D6-9983-CF60A27E1E48}" dt="2017-11-04T10:00:37.787" v="579" actId="20577"/>
          <ac:spMkLst>
            <pc:docMk/>
            <pc:sldMk cId="4051248359" sldId="312"/>
            <ac:spMk id="3" creationId="{00000000-0000-0000-0000-000000000000}"/>
          </ac:spMkLst>
        </pc:spChg>
        <pc:spChg chg="add mod">
          <ac:chgData name="Biancini Andrea" userId="7dfa5e6a-d69c-4b06-b940-a737ca11ae09" providerId="ADAL" clId="{4D0BD5EB-7800-42D6-9983-CF60A27E1E48}" dt="2017-11-04T10:01:26.142" v="600" actId="12"/>
          <ac:spMkLst>
            <pc:docMk/>
            <pc:sldMk cId="4051248359" sldId="312"/>
            <ac:spMk id="4" creationId="{2AAC9FF2-F3A6-4FCA-A378-B287E6962CA9}"/>
          </ac:spMkLst>
        </pc:spChg>
        <pc:spChg chg="del">
          <ac:chgData name="Biancini Andrea" userId="7dfa5e6a-d69c-4b06-b940-a737ca11ae09" providerId="ADAL" clId="{4D0BD5EB-7800-42D6-9983-CF60A27E1E48}" dt="2017-11-04T10:00:41.163" v="580" actId="478"/>
          <ac:spMkLst>
            <pc:docMk/>
            <pc:sldMk cId="4051248359" sldId="312"/>
            <ac:spMk id="5" creationId="{40152195-F612-41AD-8907-7C2373EF09F0}"/>
          </ac:spMkLst>
        </pc:spChg>
        <pc:picChg chg="add mod">
          <ac:chgData name="Biancini Andrea" userId="7dfa5e6a-d69c-4b06-b940-a737ca11ae09" providerId="ADAL" clId="{4D0BD5EB-7800-42D6-9983-CF60A27E1E48}" dt="2017-11-04T10:00:47.471" v="582" actId="1076"/>
          <ac:picMkLst>
            <pc:docMk/>
            <pc:sldMk cId="4051248359" sldId="312"/>
            <ac:picMk id="6" creationId="{5E987ADC-E446-4F71-BDC0-210FA025E04F}"/>
          </ac:picMkLst>
        </pc:picChg>
        <pc:picChg chg="add mod">
          <ac:chgData name="Biancini Andrea" userId="7dfa5e6a-d69c-4b06-b940-a737ca11ae09" providerId="ADAL" clId="{4D0BD5EB-7800-42D6-9983-CF60A27E1E48}" dt="2017-11-04T10:00:47.471" v="582" actId="1076"/>
          <ac:picMkLst>
            <pc:docMk/>
            <pc:sldMk cId="4051248359" sldId="312"/>
            <ac:picMk id="7" creationId="{543BB0A0-F8A6-48CB-814E-E42ED94C9F54}"/>
          </ac:picMkLst>
        </pc:picChg>
        <pc:picChg chg="add mod">
          <ac:chgData name="Biancini Andrea" userId="7dfa5e6a-d69c-4b06-b940-a737ca11ae09" providerId="ADAL" clId="{4D0BD5EB-7800-42D6-9983-CF60A27E1E48}" dt="2017-11-04T10:00:47.471" v="582" actId="1076"/>
          <ac:picMkLst>
            <pc:docMk/>
            <pc:sldMk cId="4051248359" sldId="312"/>
            <ac:picMk id="8" creationId="{B8E44D35-5182-4E4C-B60C-17DE47FA922E}"/>
          </ac:picMkLst>
        </pc:picChg>
      </pc:sldChg>
      <pc:sldChg chg="modSp add">
        <pc:chgData name="Biancini Andrea" userId="7dfa5e6a-d69c-4b06-b940-a737ca11ae09" providerId="ADAL" clId="{4D0BD5EB-7800-42D6-9983-CF60A27E1E48}" dt="2017-11-04T10:13:45.731" v="668" actId="20577"/>
        <pc:sldMkLst>
          <pc:docMk/>
          <pc:sldMk cId="1238182280" sldId="313"/>
        </pc:sldMkLst>
        <pc:spChg chg="mod">
          <ac:chgData name="Biancini Andrea" userId="7dfa5e6a-d69c-4b06-b940-a737ca11ae09" providerId="ADAL" clId="{4D0BD5EB-7800-42D6-9983-CF60A27E1E48}" dt="2017-11-04T10:01:57.819" v="639" actId="20577"/>
          <ac:spMkLst>
            <pc:docMk/>
            <pc:sldMk cId="1238182280" sldId="313"/>
            <ac:spMk id="3" creationId="{00000000-0000-0000-0000-000000000000}"/>
          </ac:spMkLst>
        </pc:spChg>
        <pc:spChg chg="mod">
          <ac:chgData name="Biancini Andrea" userId="7dfa5e6a-d69c-4b06-b940-a737ca11ae09" providerId="ADAL" clId="{4D0BD5EB-7800-42D6-9983-CF60A27E1E48}" dt="2017-11-04T10:13:45.731" v="668" actId="20577"/>
          <ac:spMkLst>
            <pc:docMk/>
            <pc:sldMk cId="1238182280" sldId="313"/>
            <ac:spMk id="4" creationId="{EBCEFBE5-6172-46F3-9A53-F5C8A678D346}"/>
          </ac:spMkLst>
        </pc:spChg>
      </pc:sldChg>
    </pc:docChg>
  </pc:docChgLst>
  <pc:docChgLst>
    <pc:chgData name="Biancini Andrea" userId="7dfa5e6a-d69c-4b06-b940-a737ca11ae09" providerId="ADAL" clId="{A85F3BDE-3F31-4EAC-9731-1220862B9297}"/>
    <pc:docChg chg="undo custSel addSld delSld modSld">
      <pc:chgData name="Biancini Andrea" userId="7dfa5e6a-d69c-4b06-b940-a737ca11ae09" providerId="ADAL" clId="{A85F3BDE-3F31-4EAC-9731-1220862B9297}" dt="2017-11-04T09:28:04.509" v="376" actId="20577"/>
      <pc:docMkLst>
        <pc:docMk/>
      </pc:docMkLst>
      <pc:sldChg chg="modSp">
        <pc:chgData name="Biancini Andrea" userId="7dfa5e6a-d69c-4b06-b940-a737ca11ae09" providerId="ADAL" clId="{A85F3BDE-3F31-4EAC-9731-1220862B9297}" dt="2017-11-04T09:28:04.509" v="376" actId="20577"/>
        <pc:sldMkLst>
          <pc:docMk/>
          <pc:sldMk cId="3430241797" sldId="274"/>
        </pc:sldMkLst>
        <pc:spChg chg="mod">
          <ac:chgData name="Biancini Andrea" userId="7dfa5e6a-d69c-4b06-b940-a737ca11ae09" providerId="ADAL" clId="{A85F3BDE-3F31-4EAC-9731-1220862B9297}" dt="2017-11-04T09:28:04.509" v="376" actId="20577"/>
          <ac:spMkLst>
            <pc:docMk/>
            <pc:sldMk cId="3430241797" sldId="274"/>
            <ac:spMk id="3" creationId="{00000000-0000-0000-0000-000000000000}"/>
          </ac:spMkLst>
        </pc:spChg>
      </pc:sldChg>
      <pc:sldChg chg="addSp modSp">
        <pc:chgData name="Biancini Andrea" userId="7dfa5e6a-d69c-4b06-b940-a737ca11ae09" providerId="ADAL" clId="{A85F3BDE-3F31-4EAC-9731-1220862B9297}" dt="2017-11-04T09:14:58.882" v="140" actId="113"/>
        <pc:sldMkLst>
          <pc:docMk/>
          <pc:sldMk cId="209414496" sldId="276"/>
        </pc:sldMkLst>
        <pc:spChg chg="mod">
          <ac:chgData name="Biancini Andrea" userId="7dfa5e6a-d69c-4b06-b940-a737ca11ae09" providerId="ADAL" clId="{A85F3BDE-3F31-4EAC-9731-1220862B9297}" dt="2017-11-04T09:14:58.882" v="140" actId="113"/>
          <ac:spMkLst>
            <pc:docMk/>
            <pc:sldMk cId="209414496" sldId="276"/>
            <ac:spMk id="3" creationId="{00000000-0000-0000-0000-000000000000}"/>
          </ac:spMkLst>
        </pc:spChg>
        <pc:picChg chg="add mod">
          <ac:chgData name="Biancini Andrea" userId="7dfa5e6a-d69c-4b06-b940-a737ca11ae09" providerId="ADAL" clId="{A85F3BDE-3F31-4EAC-9731-1220862B9297}" dt="2017-11-04T09:13:23.048" v="86" actId="1076"/>
          <ac:picMkLst>
            <pc:docMk/>
            <pc:sldMk cId="209414496" sldId="276"/>
            <ac:picMk id="4" creationId="{191CCED4-8195-4A93-9F44-686B63515732}"/>
          </ac:picMkLst>
        </pc:picChg>
      </pc:sldChg>
      <pc:sldChg chg="addSp delSp modSp">
        <pc:chgData name="Biancini Andrea" userId="7dfa5e6a-d69c-4b06-b940-a737ca11ae09" providerId="ADAL" clId="{A85F3BDE-3F31-4EAC-9731-1220862B9297}" dt="2017-11-04T09:12:48.582" v="82" actId="20577"/>
        <pc:sldMkLst>
          <pc:docMk/>
          <pc:sldMk cId="3047955459" sldId="281"/>
        </pc:sldMkLst>
        <pc:spChg chg="del">
          <ac:chgData name="Biancini Andrea" userId="7dfa5e6a-d69c-4b06-b940-a737ca11ae09" providerId="ADAL" clId="{A85F3BDE-3F31-4EAC-9731-1220862B9297}" dt="2017-11-04T09:12:15.117" v="74" actId="931"/>
          <ac:spMkLst>
            <pc:docMk/>
            <pc:sldMk cId="3047955459" sldId="281"/>
            <ac:spMk id="2" creationId="{00000000-0000-0000-0000-000000000000}"/>
          </ac:spMkLst>
        </pc:spChg>
        <pc:picChg chg="add mod">
          <ac:chgData name="Biancini Andrea" userId="7dfa5e6a-d69c-4b06-b940-a737ca11ae09" providerId="ADAL" clId="{A85F3BDE-3F31-4EAC-9731-1220862B9297}" dt="2017-11-04T09:12:48.582" v="82" actId="20577"/>
          <ac:picMkLst>
            <pc:docMk/>
            <pc:sldMk cId="3047955459" sldId="281"/>
            <ac:picMk id="4" creationId="{2BFBF1E0-E30E-4829-B56F-77167744FA65}"/>
          </ac:picMkLst>
        </pc:picChg>
      </pc:sldChg>
      <pc:sldChg chg="addSp delSp modSp">
        <pc:chgData name="Biancini Andrea" userId="7dfa5e6a-d69c-4b06-b940-a737ca11ae09" providerId="ADAL" clId="{A85F3BDE-3F31-4EAC-9731-1220862B9297}" dt="2017-11-04T09:11:45.737" v="73" actId="14100"/>
        <pc:sldMkLst>
          <pc:docMk/>
          <pc:sldMk cId="2252784266" sldId="282"/>
        </pc:sldMkLst>
        <pc:spChg chg="mod">
          <ac:chgData name="Biancini Andrea" userId="7dfa5e6a-d69c-4b06-b940-a737ca11ae09" providerId="ADAL" clId="{A85F3BDE-3F31-4EAC-9731-1220862B9297}" dt="2017-11-04T09:11:45.737" v="73" actId="14100"/>
          <ac:spMkLst>
            <pc:docMk/>
            <pc:sldMk cId="2252784266" sldId="282"/>
            <ac:spMk id="3" creationId="{00000000-0000-0000-0000-000000000000}"/>
          </ac:spMkLst>
        </pc:spChg>
        <pc:spChg chg="del">
          <ac:chgData name="Biancini Andrea" userId="7dfa5e6a-d69c-4b06-b940-a737ca11ae09" providerId="ADAL" clId="{A85F3BDE-3F31-4EAC-9731-1220862B9297}" dt="2017-11-04T09:10:39.044" v="0" actId="931"/>
          <ac:spMkLst>
            <pc:docMk/>
            <pc:sldMk cId="2252784266" sldId="282"/>
            <ac:spMk id="4" creationId="{00000000-0000-0000-0000-000000000000}"/>
          </ac:spMkLst>
        </pc:spChg>
        <pc:picChg chg="add mod">
          <ac:chgData name="Biancini Andrea" userId="7dfa5e6a-d69c-4b06-b940-a737ca11ae09" providerId="ADAL" clId="{A85F3BDE-3F31-4EAC-9731-1220862B9297}" dt="2017-11-04T09:11:08.877" v="9" actId="1076"/>
          <ac:picMkLst>
            <pc:docMk/>
            <pc:sldMk cId="2252784266" sldId="282"/>
            <ac:picMk id="5" creationId="{6B269F1B-86EB-4C87-83F6-00885961B238}"/>
          </ac:picMkLst>
        </pc:picChg>
      </pc:sldChg>
      <pc:sldChg chg="addSp delSp modSp add">
        <pc:chgData name="Biancini Andrea" userId="7dfa5e6a-d69c-4b06-b940-a737ca11ae09" providerId="ADAL" clId="{A85F3BDE-3F31-4EAC-9731-1220862B9297}" dt="2017-11-04T09:27:09.747" v="342" actId="20577"/>
        <pc:sldMkLst>
          <pc:docMk/>
          <pc:sldMk cId="2012826701" sldId="296"/>
        </pc:sldMkLst>
        <pc:spChg chg="add del">
          <ac:chgData name="Biancini Andrea" userId="7dfa5e6a-d69c-4b06-b940-a737ca11ae09" providerId="ADAL" clId="{A85F3BDE-3F31-4EAC-9731-1220862B9297}" dt="2017-11-04T09:25:52.772" v="322" actId="20577"/>
          <ac:spMkLst>
            <pc:docMk/>
            <pc:sldMk cId="2012826701" sldId="296"/>
            <ac:spMk id="2" creationId="{4D63F5DA-01B9-4CC0-946D-AD103DC32C0D}"/>
          </ac:spMkLst>
        </pc:spChg>
        <pc:spChg chg="mod">
          <ac:chgData name="Biancini Andrea" userId="7dfa5e6a-d69c-4b06-b940-a737ca11ae09" providerId="ADAL" clId="{A85F3BDE-3F31-4EAC-9731-1220862B9297}" dt="2017-11-04T09:27:09.747" v="342" actId="20577"/>
          <ac:spMkLst>
            <pc:docMk/>
            <pc:sldMk cId="2012826701" sldId="296"/>
            <ac:spMk id="3" creationId="{00000000-0000-0000-0000-000000000000}"/>
          </ac:spMkLst>
        </pc:spChg>
        <pc:spChg chg="add mod">
          <ac:chgData name="Biancini Andrea" userId="7dfa5e6a-d69c-4b06-b940-a737ca11ae09" providerId="ADAL" clId="{A85F3BDE-3F31-4EAC-9731-1220862B9297}" dt="2017-11-04T09:27:00.019" v="341" actId="113"/>
          <ac:spMkLst>
            <pc:docMk/>
            <pc:sldMk cId="2012826701" sldId="296"/>
            <ac:spMk id="4" creationId="{75FACA4F-3D74-46BC-A01C-C10010FA20BE}"/>
          </ac:spMkLst>
        </pc:spChg>
      </pc:sldChg>
      <pc:sldChg chg="addSp modSp add">
        <pc:chgData name="Biancini Andrea" userId="7dfa5e6a-d69c-4b06-b940-a737ca11ae09" providerId="ADAL" clId="{A85F3BDE-3F31-4EAC-9731-1220862B9297}" dt="2017-11-04T09:27:41.003" v="367" actId="20577"/>
        <pc:sldMkLst>
          <pc:docMk/>
          <pc:sldMk cId="2260431078" sldId="297"/>
        </pc:sldMkLst>
        <pc:spChg chg="mod">
          <ac:chgData name="Biancini Andrea" userId="7dfa5e6a-d69c-4b06-b940-a737ca11ae09" providerId="ADAL" clId="{A85F3BDE-3F31-4EAC-9731-1220862B9297}" dt="2017-11-04T09:27:23.138" v="360" actId="20577"/>
          <ac:spMkLst>
            <pc:docMk/>
            <pc:sldMk cId="2260431078" sldId="297"/>
            <ac:spMk id="3" creationId="{00000000-0000-0000-0000-000000000000}"/>
          </ac:spMkLst>
        </pc:spChg>
        <pc:spChg chg="add mod">
          <ac:chgData name="Biancini Andrea" userId="7dfa5e6a-d69c-4b06-b940-a737ca11ae09" providerId="ADAL" clId="{A85F3BDE-3F31-4EAC-9731-1220862B9297}" dt="2017-11-04T09:27:38.396" v="366" actId="1076"/>
          <ac:spMkLst>
            <pc:docMk/>
            <pc:sldMk cId="2260431078" sldId="297"/>
            <ac:spMk id="4" creationId="{F171B87B-CAFB-46C4-90FD-3912BB41B9E4}"/>
          </ac:spMkLst>
        </pc:spChg>
        <pc:picChg chg="add">
          <ac:chgData name="Biancini Andrea" userId="7dfa5e6a-d69c-4b06-b940-a737ca11ae09" providerId="ADAL" clId="{A85F3BDE-3F31-4EAC-9731-1220862B9297}" dt="2017-11-04T09:27:41.003" v="367" actId="20577"/>
          <ac:picMkLst>
            <pc:docMk/>
            <pc:sldMk cId="2260431078" sldId="297"/>
            <ac:picMk id="5" creationId="{1DD0845F-067A-473F-ACDA-558BEEC5AB4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A58CA-14FF-4B73-B2D3-45704CA88DF6}" type="datetimeFigureOut">
              <a:rPr lang="it-IT" smtClean="0"/>
              <a:t>14/01/2018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962AB-55D4-4B22-A058-566FA6C62B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23533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B2515-D7A5-4564-8255-EE396FABD3C3}" type="datetimeFigureOut">
              <a:rPr lang="it-IT" smtClean="0"/>
              <a:t>14/01/2018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9300" y="1143000"/>
            <a:ext cx="5359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F2BE6-A5B9-48AB-A003-3CE6493FF0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4999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198138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1pPr>
    <a:lvl2pPr marL="599069" algn="l" defTabSz="1198138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2pPr>
    <a:lvl3pPr marL="1198138" algn="l" defTabSz="1198138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3pPr>
    <a:lvl4pPr marL="1797207" algn="l" defTabSz="1198138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4pPr>
    <a:lvl5pPr marL="2396277" algn="l" defTabSz="1198138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5pPr>
    <a:lvl6pPr marL="2995346" algn="l" defTabSz="1198138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6pPr>
    <a:lvl7pPr marL="3594415" algn="l" defTabSz="1198138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7pPr>
    <a:lvl8pPr marL="4193484" algn="l" defTabSz="1198138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8pPr>
    <a:lvl9pPr marL="4792553" algn="l" defTabSz="1198138" rtl="0" eaLnBrk="1" latinLnBrk="0" hangingPunct="1">
      <a:defRPr sz="157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ti.it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linkedin.com/company/gruppo-reti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facebook.com/RetiSpA/" TargetMode="External"/><Relationship Id="rId9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egnaposto immagine 22"/>
          <p:cNvSpPr>
            <a:spLocks noGrp="1"/>
          </p:cNvSpPr>
          <p:nvPr>
            <p:ph type="pic" sz="quarter" idx="10"/>
          </p:nvPr>
        </p:nvSpPr>
        <p:spPr>
          <a:xfrm>
            <a:off x="594042" y="1"/>
            <a:ext cx="11286808" cy="611003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4" name="Rettangolo 33"/>
          <p:cNvSpPr/>
          <p:nvPr userDrawn="1"/>
        </p:nvSpPr>
        <p:spPr>
          <a:xfrm>
            <a:off x="7636750" y="2299642"/>
            <a:ext cx="4261657" cy="1598970"/>
          </a:xfrm>
          <a:prstGeom prst="rect">
            <a:avLst/>
          </a:prstGeom>
          <a:solidFill>
            <a:srgbClr val="EE23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359" dirty="0"/>
          </a:p>
        </p:txBody>
      </p:sp>
      <p:sp>
        <p:nvSpPr>
          <p:cNvPr id="38" name="Segnaposto testo 37"/>
          <p:cNvSpPr>
            <a:spLocks noGrp="1"/>
          </p:cNvSpPr>
          <p:nvPr>
            <p:ph type="body" sz="quarter" idx="11" hasCustomPrompt="1"/>
          </p:nvPr>
        </p:nvSpPr>
        <p:spPr>
          <a:xfrm>
            <a:off x="7635922" y="2299182"/>
            <a:ext cx="4244929" cy="1600348"/>
          </a:xfrm>
          <a:prstGeom prst="rect">
            <a:avLst/>
          </a:prstGeom>
        </p:spPr>
        <p:txBody>
          <a:bodyPr vert="horz" anchor="ctr"/>
          <a:lstStyle>
            <a:lvl1pPr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t-IT" dirty="0"/>
              <a:t>TITOLO DELLA PRESENTAZIONE</a:t>
            </a:r>
          </a:p>
        </p:txBody>
      </p:sp>
      <p:sp>
        <p:nvSpPr>
          <p:cNvPr id="49" name="Segnaposto immagine 47"/>
          <p:cNvSpPr>
            <a:spLocks noGrp="1"/>
          </p:cNvSpPr>
          <p:nvPr>
            <p:ph type="pic" sz="quarter" idx="12" hasCustomPrompt="1"/>
          </p:nvPr>
        </p:nvSpPr>
        <p:spPr>
          <a:xfrm>
            <a:off x="10434934" y="4121214"/>
            <a:ext cx="1309781" cy="766394"/>
          </a:xfrm>
          <a:prstGeom prst="rect">
            <a:avLst/>
          </a:prstGeom>
        </p:spPr>
        <p:txBody>
          <a:bodyPr vert="horz"/>
          <a:lstStyle>
            <a:lvl1pPr algn="ctr">
              <a:defRPr>
                <a:latin typeface="+mn-lt"/>
              </a:defRPr>
            </a:lvl1pPr>
          </a:lstStyle>
          <a:p>
            <a:r>
              <a:rPr lang="it-IT" dirty="0"/>
              <a:t>Logo</a:t>
            </a:r>
          </a:p>
        </p:txBody>
      </p:sp>
      <p:sp>
        <p:nvSpPr>
          <p:cNvPr id="6" name="Segnaposto numero diapositiva 15"/>
          <p:cNvSpPr>
            <a:spLocks noGrp="1"/>
          </p:cNvSpPr>
          <p:nvPr>
            <p:ph type="sldNum" sz="quarter" idx="4"/>
          </p:nvPr>
        </p:nvSpPr>
        <p:spPr>
          <a:xfrm>
            <a:off x="0" y="6272176"/>
            <a:ext cx="653447" cy="365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32C7DF-AA7D-254A-9233-1E83C1A6AA55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7" name="Immagine 8" descr="logo ret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14" y="6237251"/>
            <a:ext cx="742332" cy="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07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5252"/>
            <a:ext cx="10247233" cy="132166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283075"/>
            <a:ext cx="653447" cy="365250"/>
          </a:xfrm>
        </p:spPr>
        <p:txBody>
          <a:bodyPr/>
          <a:lstStyle/>
          <a:p>
            <a:fld id="{D032C7DF-AA7D-254A-9233-1E83C1A6AA55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4" name="Immagine 8" descr="logo ret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14" y="6237251"/>
            <a:ext cx="742332" cy="4351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0638874" y="334713"/>
            <a:ext cx="850336" cy="826350"/>
            <a:chOff x="9293805" y="1073099"/>
            <a:chExt cx="850336" cy="826350"/>
          </a:xfrm>
        </p:grpSpPr>
        <p:sp>
          <p:nvSpPr>
            <p:cNvPr id="10" name="Teardrop 9"/>
            <p:cNvSpPr/>
            <p:nvPr/>
          </p:nvSpPr>
          <p:spPr>
            <a:xfrm rot="12384072">
              <a:off x="9293805" y="1073099"/>
              <a:ext cx="850336" cy="826350"/>
            </a:xfrm>
            <a:prstGeom prst="teardrop">
              <a:avLst>
                <a:gd name="adj" fmla="val 96069"/>
              </a:avLst>
            </a:prstGeom>
            <a:gradFill flip="none" rotWithShape="1">
              <a:gsLst>
                <a:gs pos="0">
                  <a:srgbClr val="ED423A">
                    <a:lumMod val="40000"/>
                    <a:lumOff val="60000"/>
                  </a:srgbClr>
                </a:gs>
                <a:gs pos="46000">
                  <a:srgbClr val="ED423A">
                    <a:lumMod val="95000"/>
                    <a:lumOff val="5000"/>
                  </a:srgbClr>
                </a:gs>
                <a:gs pos="100000">
                  <a:srgbClr val="ED423A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9467351" y="1233609"/>
              <a:ext cx="503244" cy="505331"/>
            </a:xfrm>
            <a:custGeom>
              <a:avLst/>
              <a:gdLst>
                <a:gd name="T0" fmla="*/ 295 w 4085"/>
                <a:gd name="T1" fmla="*/ 3765 h 4376"/>
                <a:gd name="T2" fmla="*/ 249 w 4085"/>
                <a:gd name="T3" fmla="*/ 3916 h 4376"/>
                <a:gd name="T4" fmla="*/ 351 w 4085"/>
                <a:gd name="T5" fmla="*/ 4039 h 4376"/>
                <a:gd name="T6" fmla="*/ 506 w 4085"/>
                <a:gd name="T7" fmla="*/ 4024 h 4376"/>
                <a:gd name="T8" fmla="*/ 580 w 4085"/>
                <a:gd name="T9" fmla="*/ 3883 h 4376"/>
                <a:gd name="T10" fmla="*/ 506 w 4085"/>
                <a:gd name="T11" fmla="*/ 3744 h 4376"/>
                <a:gd name="T12" fmla="*/ 1236 w 4085"/>
                <a:gd name="T13" fmla="*/ 0 h 4376"/>
                <a:gd name="T14" fmla="*/ 1708 w 4085"/>
                <a:gd name="T15" fmla="*/ 816 h 4376"/>
                <a:gd name="T16" fmla="*/ 1497 w 4085"/>
                <a:gd name="T17" fmla="*/ 1008 h 4376"/>
                <a:gd name="T18" fmla="*/ 1315 w 4085"/>
                <a:gd name="T19" fmla="*/ 1114 h 4376"/>
                <a:gd name="T20" fmla="*/ 1933 w 4085"/>
                <a:gd name="T21" fmla="*/ 1858 h 4376"/>
                <a:gd name="T22" fmla="*/ 2285 w 4085"/>
                <a:gd name="T23" fmla="*/ 1249 h 4376"/>
                <a:gd name="T24" fmla="*/ 2316 w 4085"/>
                <a:gd name="T25" fmla="*/ 877 h 4376"/>
                <a:gd name="T26" fmla="*/ 2497 w 4085"/>
                <a:gd name="T27" fmla="*/ 540 h 4376"/>
                <a:gd name="T28" fmla="*/ 2814 w 4085"/>
                <a:gd name="T29" fmla="*/ 296 h 4376"/>
                <a:gd name="T30" fmla="*/ 3204 w 4085"/>
                <a:gd name="T31" fmla="*/ 209 h 4376"/>
                <a:gd name="T32" fmla="*/ 3353 w 4085"/>
                <a:gd name="T33" fmla="*/ 265 h 4376"/>
                <a:gd name="T34" fmla="*/ 2885 w 4085"/>
                <a:gd name="T35" fmla="*/ 801 h 4376"/>
                <a:gd name="T36" fmla="*/ 3959 w 4085"/>
                <a:gd name="T37" fmla="*/ 915 h 4376"/>
                <a:gd name="T38" fmla="*/ 4050 w 4085"/>
                <a:gd name="T39" fmla="*/ 963 h 4376"/>
                <a:gd name="T40" fmla="*/ 4027 w 4085"/>
                <a:gd name="T41" fmla="*/ 1309 h 4376"/>
                <a:gd name="T42" fmla="*/ 3844 w 4085"/>
                <a:gd name="T43" fmla="*/ 1663 h 4376"/>
                <a:gd name="T44" fmla="*/ 3535 w 4085"/>
                <a:gd name="T45" fmla="*/ 1904 h 4376"/>
                <a:gd name="T46" fmla="*/ 3173 w 4085"/>
                <a:gd name="T47" fmla="*/ 1995 h 4376"/>
                <a:gd name="T48" fmla="*/ 2805 w 4085"/>
                <a:gd name="T49" fmla="*/ 1937 h 4376"/>
                <a:gd name="T50" fmla="*/ 3967 w 4085"/>
                <a:gd name="T51" fmla="*/ 3686 h 4376"/>
                <a:gd name="T52" fmla="*/ 4081 w 4085"/>
                <a:gd name="T53" fmla="*/ 3920 h 4376"/>
                <a:gd name="T54" fmla="*/ 4033 w 4085"/>
                <a:gd name="T55" fmla="*/ 4172 h 4376"/>
                <a:gd name="T56" fmla="*/ 3833 w 4085"/>
                <a:gd name="T57" fmla="*/ 4346 h 4376"/>
                <a:gd name="T58" fmla="*/ 3580 w 4085"/>
                <a:gd name="T59" fmla="*/ 4362 h 4376"/>
                <a:gd name="T60" fmla="*/ 1993 w 4085"/>
                <a:gd name="T61" fmla="*/ 2848 h 4376"/>
                <a:gd name="T62" fmla="*/ 715 w 4085"/>
                <a:gd name="T63" fmla="*/ 4149 h 4376"/>
                <a:gd name="T64" fmla="*/ 489 w 4085"/>
                <a:gd name="T65" fmla="*/ 4289 h 4376"/>
                <a:gd name="T66" fmla="*/ 249 w 4085"/>
                <a:gd name="T67" fmla="*/ 4283 h 4376"/>
                <a:gd name="T68" fmla="*/ 51 w 4085"/>
                <a:gd name="T69" fmla="*/ 4107 h 4376"/>
                <a:gd name="T70" fmla="*/ 0 w 4085"/>
                <a:gd name="T71" fmla="*/ 3912 h 4376"/>
                <a:gd name="T72" fmla="*/ 77 w 4085"/>
                <a:gd name="T73" fmla="*/ 3667 h 4376"/>
                <a:gd name="T74" fmla="*/ 903 w 4085"/>
                <a:gd name="T75" fmla="*/ 1540 h 4376"/>
                <a:gd name="T76" fmla="*/ 836 w 4085"/>
                <a:gd name="T77" fmla="*/ 1504 h 4376"/>
                <a:gd name="T78" fmla="*/ 766 w 4085"/>
                <a:gd name="T79" fmla="*/ 1533 h 4376"/>
                <a:gd name="T80" fmla="*/ 628 w 4085"/>
                <a:gd name="T81" fmla="*/ 1615 h 4376"/>
                <a:gd name="T82" fmla="*/ 520 w 4085"/>
                <a:gd name="T83" fmla="*/ 1705 h 4376"/>
                <a:gd name="T84" fmla="*/ 469 w 4085"/>
                <a:gd name="T85" fmla="*/ 1761 h 4376"/>
                <a:gd name="T86" fmla="*/ 410 w 4085"/>
                <a:gd name="T87" fmla="*/ 1841 h 4376"/>
                <a:gd name="T88" fmla="*/ 344 w 4085"/>
                <a:gd name="T89" fmla="*/ 1975 h 4376"/>
                <a:gd name="T90" fmla="*/ 314 w 4085"/>
                <a:gd name="T91" fmla="*/ 2067 h 4376"/>
                <a:gd name="T92" fmla="*/ 279 w 4085"/>
                <a:gd name="T93" fmla="*/ 2251 h 4376"/>
                <a:gd name="T94" fmla="*/ 213 w 4085"/>
                <a:gd name="T95" fmla="*/ 2301 h 4376"/>
                <a:gd name="T96" fmla="*/ 133 w 4085"/>
                <a:gd name="T97" fmla="*/ 2245 h 4376"/>
                <a:gd name="T98" fmla="*/ 76 w 4085"/>
                <a:gd name="T99" fmla="*/ 1991 h 4376"/>
                <a:gd name="T100" fmla="*/ 71 w 4085"/>
                <a:gd name="T101" fmla="*/ 1899 h 4376"/>
                <a:gd name="T102" fmla="*/ 81 w 4085"/>
                <a:gd name="T103" fmla="*/ 1726 h 4376"/>
                <a:gd name="T104" fmla="*/ 124 w 4085"/>
                <a:gd name="T105" fmla="*/ 1535 h 4376"/>
                <a:gd name="T106" fmla="*/ 197 w 4085"/>
                <a:gd name="T107" fmla="*/ 1351 h 4376"/>
                <a:gd name="T108" fmla="*/ 280 w 4085"/>
                <a:gd name="T109" fmla="*/ 1202 h 4376"/>
                <a:gd name="T110" fmla="*/ 342 w 4085"/>
                <a:gd name="T111" fmla="*/ 1114 h 4376"/>
                <a:gd name="T112" fmla="*/ 430 w 4085"/>
                <a:gd name="T113" fmla="*/ 949 h 4376"/>
                <a:gd name="T114" fmla="*/ 635 w 4085"/>
                <a:gd name="T115" fmla="*/ 708 h 4376"/>
                <a:gd name="T116" fmla="*/ 770 w 4085"/>
                <a:gd name="T117" fmla="*/ 555 h 4376"/>
                <a:gd name="T118" fmla="*/ 903 w 4085"/>
                <a:gd name="T119" fmla="*/ 343 h 4376"/>
                <a:gd name="T120" fmla="*/ 1172 w 4085"/>
                <a:gd name="T121" fmla="*/ 65 h 4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5" h="4376">
                  <a:moveTo>
                    <a:pt x="414" y="3717"/>
                  </a:moveTo>
                  <a:lnTo>
                    <a:pt x="382" y="3719"/>
                  </a:lnTo>
                  <a:lnTo>
                    <a:pt x="351" y="3729"/>
                  </a:lnTo>
                  <a:lnTo>
                    <a:pt x="322" y="3744"/>
                  </a:lnTo>
                  <a:lnTo>
                    <a:pt x="295" y="3765"/>
                  </a:lnTo>
                  <a:lnTo>
                    <a:pt x="274" y="3791"/>
                  </a:lnTo>
                  <a:lnTo>
                    <a:pt x="259" y="3821"/>
                  </a:lnTo>
                  <a:lnTo>
                    <a:pt x="249" y="3852"/>
                  </a:lnTo>
                  <a:lnTo>
                    <a:pt x="247" y="3883"/>
                  </a:lnTo>
                  <a:lnTo>
                    <a:pt x="249" y="3916"/>
                  </a:lnTo>
                  <a:lnTo>
                    <a:pt x="259" y="3947"/>
                  </a:lnTo>
                  <a:lnTo>
                    <a:pt x="274" y="3975"/>
                  </a:lnTo>
                  <a:lnTo>
                    <a:pt x="295" y="4002"/>
                  </a:lnTo>
                  <a:lnTo>
                    <a:pt x="322" y="4024"/>
                  </a:lnTo>
                  <a:lnTo>
                    <a:pt x="351" y="4039"/>
                  </a:lnTo>
                  <a:lnTo>
                    <a:pt x="382" y="4048"/>
                  </a:lnTo>
                  <a:lnTo>
                    <a:pt x="414" y="4051"/>
                  </a:lnTo>
                  <a:lnTo>
                    <a:pt x="445" y="4048"/>
                  </a:lnTo>
                  <a:lnTo>
                    <a:pt x="476" y="4039"/>
                  </a:lnTo>
                  <a:lnTo>
                    <a:pt x="506" y="4024"/>
                  </a:lnTo>
                  <a:lnTo>
                    <a:pt x="531" y="4002"/>
                  </a:lnTo>
                  <a:lnTo>
                    <a:pt x="553" y="3975"/>
                  </a:lnTo>
                  <a:lnTo>
                    <a:pt x="568" y="3947"/>
                  </a:lnTo>
                  <a:lnTo>
                    <a:pt x="577" y="3916"/>
                  </a:lnTo>
                  <a:lnTo>
                    <a:pt x="580" y="3883"/>
                  </a:lnTo>
                  <a:lnTo>
                    <a:pt x="577" y="3852"/>
                  </a:lnTo>
                  <a:lnTo>
                    <a:pt x="568" y="3821"/>
                  </a:lnTo>
                  <a:lnTo>
                    <a:pt x="553" y="3791"/>
                  </a:lnTo>
                  <a:lnTo>
                    <a:pt x="531" y="3765"/>
                  </a:lnTo>
                  <a:lnTo>
                    <a:pt x="506" y="3744"/>
                  </a:lnTo>
                  <a:lnTo>
                    <a:pt x="476" y="3729"/>
                  </a:lnTo>
                  <a:lnTo>
                    <a:pt x="445" y="3719"/>
                  </a:lnTo>
                  <a:lnTo>
                    <a:pt x="414" y="3717"/>
                  </a:lnTo>
                  <a:close/>
                  <a:moveTo>
                    <a:pt x="1236" y="0"/>
                  </a:moveTo>
                  <a:lnTo>
                    <a:pt x="1236" y="0"/>
                  </a:lnTo>
                  <a:lnTo>
                    <a:pt x="1878" y="645"/>
                  </a:lnTo>
                  <a:lnTo>
                    <a:pt x="1836" y="687"/>
                  </a:lnTo>
                  <a:lnTo>
                    <a:pt x="1795" y="731"/>
                  </a:lnTo>
                  <a:lnTo>
                    <a:pt x="1751" y="774"/>
                  </a:lnTo>
                  <a:lnTo>
                    <a:pt x="1708" y="816"/>
                  </a:lnTo>
                  <a:lnTo>
                    <a:pt x="1665" y="858"/>
                  </a:lnTo>
                  <a:lnTo>
                    <a:pt x="1622" y="898"/>
                  </a:lnTo>
                  <a:lnTo>
                    <a:pt x="1580" y="938"/>
                  </a:lnTo>
                  <a:lnTo>
                    <a:pt x="1538" y="974"/>
                  </a:lnTo>
                  <a:lnTo>
                    <a:pt x="1497" y="1008"/>
                  </a:lnTo>
                  <a:lnTo>
                    <a:pt x="1458" y="1038"/>
                  </a:lnTo>
                  <a:lnTo>
                    <a:pt x="1420" y="1064"/>
                  </a:lnTo>
                  <a:lnTo>
                    <a:pt x="1382" y="1085"/>
                  </a:lnTo>
                  <a:lnTo>
                    <a:pt x="1348" y="1103"/>
                  </a:lnTo>
                  <a:lnTo>
                    <a:pt x="1315" y="1114"/>
                  </a:lnTo>
                  <a:lnTo>
                    <a:pt x="1285" y="1118"/>
                  </a:lnTo>
                  <a:lnTo>
                    <a:pt x="1257" y="1116"/>
                  </a:lnTo>
                  <a:lnTo>
                    <a:pt x="1234" y="1160"/>
                  </a:lnTo>
                  <a:lnTo>
                    <a:pt x="1261" y="1183"/>
                  </a:lnTo>
                  <a:lnTo>
                    <a:pt x="1933" y="1858"/>
                  </a:lnTo>
                  <a:lnTo>
                    <a:pt x="2299" y="1505"/>
                  </a:lnTo>
                  <a:lnTo>
                    <a:pt x="2339" y="1468"/>
                  </a:lnTo>
                  <a:lnTo>
                    <a:pt x="2315" y="1397"/>
                  </a:lnTo>
                  <a:lnTo>
                    <a:pt x="2298" y="1322"/>
                  </a:lnTo>
                  <a:lnTo>
                    <a:pt x="2285" y="1249"/>
                  </a:lnTo>
                  <a:lnTo>
                    <a:pt x="2280" y="1173"/>
                  </a:lnTo>
                  <a:lnTo>
                    <a:pt x="2280" y="1099"/>
                  </a:lnTo>
                  <a:lnTo>
                    <a:pt x="2287" y="1024"/>
                  </a:lnTo>
                  <a:lnTo>
                    <a:pt x="2299" y="950"/>
                  </a:lnTo>
                  <a:lnTo>
                    <a:pt x="2316" y="877"/>
                  </a:lnTo>
                  <a:lnTo>
                    <a:pt x="2341" y="805"/>
                  </a:lnTo>
                  <a:lnTo>
                    <a:pt x="2370" y="735"/>
                  </a:lnTo>
                  <a:lnTo>
                    <a:pt x="2407" y="667"/>
                  </a:lnTo>
                  <a:lnTo>
                    <a:pt x="2449" y="602"/>
                  </a:lnTo>
                  <a:lnTo>
                    <a:pt x="2497" y="540"/>
                  </a:lnTo>
                  <a:lnTo>
                    <a:pt x="2550" y="482"/>
                  </a:lnTo>
                  <a:lnTo>
                    <a:pt x="2610" y="426"/>
                  </a:lnTo>
                  <a:lnTo>
                    <a:pt x="2675" y="376"/>
                  </a:lnTo>
                  <a:lnTo>
                    <a:pt x="2742" y="333"/>
                  </a:lnTo>
                  <a:lnTo>
                    <a:pt x="2814" y="296"/>
                  </a:lnTo>
                  <a:lnTo>
                    <a:pt x="2888" y="265"/>
                  </a:lnTo>
                  <a:lnTo>
                    <a:pt x="2964" y="241"/>
                  </a:lnTo>
                  <a:lnTo>
                    <a:pt x="3042" y="223"/>
                  </a:lnTo>
                  <a:lnTo>
                    <a:pt x="3123" y="212"/>
                  </a:lnTo>
                  <a:lnTo>
                    <a:pt x="3204" y="209"/>
                  </a:lnTo>
                  <a:lnTo>
                    <a:pt x="3285" y="212"/>
                  </a:lnTo>
                  <a:lnTo>
                    <a:pt x="3307" y="218"/>
                  </a:lnTo>
                  <a:lnTo>
                    <a:pt x="3326" y="228"/>
                  </a:lnTo>
                  <a:lnTo>
                    <a:pt x="3342" y="245"/>
                  </a:lnTo>
                  <a:lnTo>
                    <a:pt x="3353" y="265"/>
                  </a:lnTo>
                  <a:lnTo>
                    <a:pt x="3359" y="288"/>
                  </a:lnTo>
                  <a:lnTo>
                    <a:pt x="3356" y="310"/>
                  </a:lnTo>
                  <a:lnTo>
                    <a:pt x="3348" y="331"/>
                  </a:lnTo>
                  <a:lnTo>
                    <a:pt x="3334" y="349"/>
                  </a:lnTo>
                  <a:lnTo>
                    <a:pt x="2885" y="801"/>
                  </a:lnTo>
                  <a:lnTo>
                    <a:pt x="3014" y="1273"/>
                  </a:lnTo>
                  <a:lnTo>
                    <a:pt x="3469" y="1388"/>
                  </a:lnTo>
                  <a:lnTo>
                    <a:pt x="3920" y="936"/>
                  </a:lnTo>
                  <a:lnTo>
                    <a:pt x="3938" y="923"/>
                  </a:lnTo>
                  <a:lnTo>
                    <a:pt x="3959" y="915"/>
                  </a:lnTo>
                  <a:lnTo>
                    <a:pt x="3982" y="913"/>
                  </a:lnTo>
                  <a:lnTo>
                    <a:pt x="4005" y="917"/>
                  </a:lnTo>
                  <a:lnTo>
                    <a:pt x="4023" y="928"/>
                  </a:lnTo>
                  <a:lnTo>
                    <a:pt x="4040" y="944"/>
                  </a:lnTo>
                  <a:lnTo>
                    <a:pt x="4050" y="963"/>
                  </a:lnTo>
                  <a:lnTo>
                    <a:pt x="4056" y="986"/>
                  </a:lnTo>
                  <a:lnTo>
                    <a:pt x="4060" y="1069"/>
                  </a:lnTo>
                  <a:lnTo>
                    <a:pt x="4056" y="1150"/>
                  </a:lnTo>
                  <a:lnTo>
                    <a:pt x="4045" y="1230"/>
                  </a:lnTo>
                  <a:lnTo>
                    <a:pt x="4027" y="1309"/>
                  </a:lnTo>
                  <a:lnTo>
                    <a:pt x="4003" y="1386"/>
                  </a:lnTo>
                  <a:lnTo>
                    <a:pt x="3974" y="1460"/>
                  </a:lnTo>
                  <a:lnTo>
                    <a:pt x="3936" y="1531"/>
                  </a:lnTo>
                  <a:lnTo>
                    <a:pt x="3893" y="1600"/>
                  </a:lnTo>
                  <a:lnTo>
                    <a:pt x="3844" y="1663"/>
                  </a:lnTo>
                  <a:lnTo>
                    <a:pt x="3789" y="1724"/>
                  </a:lnTo>
                  <a:lnTo>
                    <a:pt x="3729" y="1778"/>
                  </a:lnTo>
                  <a:lnTo>
                    <a:pt x="3667" y="1827"/>
                  </a:lnTo>
                  <a:lnTo>
                    <a:pt x="3603" y="1869"/>
                  </a:lnTo>
                  <a:lnTo>
                    <a:pt x="3535" y="1904"/>
                  </a:lnTo>
                  <a:lnTo>
                    <a:pt x="3465" y="1935"/>
                  </a:lnTo>
                  <a:lnTo>
                    <a:pt x="3394" y="1958"/>
                  </a:lnTo>
                  <a:lnTo>
                    <a:pt x="3321" y="1977"/>
                  </a:lnTo>
                  <a:lnTo>
                    <a:pt x="3247" y="1990"/>
                  </a:lnTo>
                  <a:lnTo>
                    <a:pt x="3173" y="1995"/>
                  </a:lnTo>
                  <a:lnTo>
                    <a:pt x="3098" y="1995"/>
                  </a:lnTo>
                  <a:lnTo>
                    <a:pt x="3023" y="1990"/>
                  </a:lnTo>
                  <a:lnTo>
                    <a:pt x="2950" y="1977"/>
                  </a:lnTo>
                  <a:lnTo>
                    <a:pt x="2877" y="1960"/>
                  </a:lnTo>
                  <a:lnTo>
                    <a:pt x="2805" y="1937"/>
                  </a:lnTo>
                  <a:lnTo>
                    <a:pt x="2769" y="1976"/>
                  </a:lnTo>
                  <a:lnTo>
                    <a:pt x="2520" y="2239"/>
                  </a:lnTo>
                  <a:lnTo>
                    <a:pt x="2542" y="2256"/>
                  </a:lnTo>
                  <a:lnTo>
                    <a:pt x="2562" y="2275"/>
                  </a:lnTo>
                  <a:lnTo>
                    <a:pt x="3967" y="3686"/>
                  </a:lnTo>
                  <a:lnTo>
                    <a:pt x="4003" y="3728"/>
                  </a:lnTo>
                  <a:lnTo>
                    <a:pt x="4033" y="3772"/>
                  </a:lnTo>
                  <a:lnTo>
                    <a:pt x="4056" y="3820"/>
                  </a:lnTo>
                  <a:lnTo>
                    <a:pt x="4072" y="3868"/>
                  </a:lnTo>
                  <a:lnTo>
                    <a:pt x="4081" y="3920"/>
                  </a:lnTo>
                  <a:lnTo>
                    <a:pt x="4085" y="3971"/>
                  </a:lnTo>
                  <a:lnTo>
                    <a:pt x="4081" y="4023"/>
                  </a:lnTo>
                  <a:lnTo>
                    <a:pt x="4072" y="4074"/>
                  </a:lnTo>
                  <a:lnTo>
                    <a:pt x="4056" y="4124"/>
                  </a:lnTo>
                  <a:lnTo>
                    <a:pt x="4033" y="4172"/>
                  </a:lnTo>
                  <a:lnTo>
                    <a:pt x="4003" y="4216"/>
                  </a:lnTo>
                  <a:lnTo>
                    <a:pt x="3967" y="4258"/>
                  </a:lnTo>
                  <a:lnTo>
                    <a:pt x="3926" y="4293"/>
                  </a:lnTo>
                  <a:lnTo>
                    <a:pt x="3880" y="4323"/>
                  </a:lnTo>
                  <a:lnTo>
                    <a:pt x="3833" y="4346"/>
                  </a:lnTo>
                  <a:lnTo>
                    <a:pt x="3785" y="4364"/>
                  </a:lnTo>
                  <a:lnTo>
                    <a:pt x="3734" y="4373"/>
                  </a:lnTo>
                  <a:lnTo>
                    <a:pt x="3682" y="4376"/>
                  </a:lnTo>
                  <a:lnTo>
                    <a:pt x="3630" y="4373"/>
                  </a:lnTo>
                  <a:lnTo>
                    <a:pt x="3580" y="4362"/>
                  </a:lnTo>
                  <a:lnTo>
                    <a:pt x="3530" y="4346"/>
                  </a:lnTo>
                  <a:lnTo>
                    <a:pt x="3483" y="4323"/>
                  </a:lnTo>
                  <a:lnTo>
                    <a:pt x="3438" y="4293"/>
                  </a:lnTo>
                  <a:lnTo>
                    <a:pt x="3396" y="4258"/>
                  </a:lnTo>
                  <a:lnTo>
                    <a:pt x="1993" y="2848"/>
                  </a:lnTo>
                  <a:lnTo>
                    <a:pt x="1981" y="2836"/>
                  </a:lnTo>
                  <a:lnTo>
                    <a:pt x="1970" y="2822"/>
                  </a:lnTo>
                  <a:lnTo>
                    <a:pt x="717" y="4146"/>
                  </a:lnTo>
                  <a:lnTo>
                    <a:pt x="716" y="4147"/>
                  </a:lnTo>
                  <a:lnTo>
                    <a:pt x="715" y="4149"/>
                  </a:lnTo>
                  <a:lnTo>
                    <a:pt x="673" y="4186"/>
                  </a:lnTo>
                  <a:lnTo>
                    <a:pt x="628" y="4220"/>
                  </a:lnTo>
                  <a:lnTo>
                    <a:pt x="584" y="4249"/>
                  </a:lnTo>
                  <a:lnTo>
                    <a:pt x="537" y="4272"/>
                  </a:lnTo>
                  <a:lnTo>
                    <a:pt x="489" y="4289"/>
                  </a:lnTo>
                  <a:lnTo>
                    <a:pt x="441" y="4300"/>
                  </a:lnTo>
                  <a:lnTo>
                    <a:pt x="392" y="4306"/>
                  </a:lnTo>
                  <a:lnTo>
                    <a:pt x="344" y="4304"/>
                  </a:lnTo>
                  <a:lnTo>
                    <a:pt x="297" y="4297"/>
                  </a:lnTo>
                  <a:lnTo>
                    <a:pt x="249" y="4283"/>
                  </a:lnTo>
                  <a:lnTo>
                    <a:pt x="205" y="4260"/>
                  </a:lnTo>
                  <a:lnTo>
                    <a:pt x="160" y="4231"/>
                  </a:lnTo>
                  <a:lnTo>
                    <a:pt x="119" y="4193"/>
                  </a:lnTo>
                  <a:lnTo>
                    <a:pt x="82" y="4151"/>
                  </a:lnTo>
                  <a:lnTo>
                    <a:pt x="51" y="4107"/>
                  </a:lnTo>
                  <a:lnTo>
                    <a:pt x="28" y="4059"/>
                  </a:lnTo>
                  <a:lnTo>
                    <a:pt x="12" y="4012"/>
                  </a:lnTo>
                  <a:lnTo>
                    <a:pt x="3" y="3962"/>
                  </a:lnTo>
                  <a:lnTo>
                    <a:pt x="0" y="3912"/>
                  </a:lnTo>
                  <a:lnTo>
                    <a:pt x="0" y="3912"/>
                  </a:lnTo>
                  <a:lnTo>
                    <a:pt x="3" y="3862"/>
                  </a:lnTo>
                  <a:lnTo>
                    <a:pt x="12" y="3811"/>
                  </a:lnTo>
                  <a:lnTo>
                    <a:pt x="28" y="3761"/>
                  </a:lnTo>
                  <a:lnTo>
                    <a:pt x="50" y="3713"/>
                  </a:lnTo>
                  <a:lnTo>
                    <a:pt x="77" y="3667"/>
                  </a:lnTo>
                  <a:lnTo>
                    <a:pt x="109" y="3622"/>
                  </a:lnTo>
                  <a:lnTo>
                    <a:pt x="148" y="3579"/>
                  </a:lnTo>
                  <a:lnTo>
                    <a:pt x="150" y="3577"/>
                  </a:lnTo>
                  <a:lnTo>
                    <a:pt x="1569" y="2209"/>
                  </a:lnTo>
                  <a:lnTo>
                    <a:pt x="903" y="1540"/>
                  </a:lnTo>
                  <a:lnTo>
                    <a:pt x="885" y="1518"/>
                  </a:lnTo>
                  <a:lnTo>
                    <a:pt x="868" y="1494"/>
                  </a:lnTo>
                  <a:lnTo>
                    <a:pt x="859" y="1497"/>
                  </a:lnTo>
                  <a:lnTo>
                    <a:pt x="847" y="1499"/>
                  </a:lnTo>
                  <a:lnTo>
                    <a:pt x="836" y="1504"/>
                  </a:lnTo>
                  <a:lnTo>
                    <a:pt x="828" y="1508"/>
                  </a:lnTo>
                  <a:lnTo>
                    <a:pt x="820" y="1510"/>
                  </a:lnTo>
                  <a:lnTo>
                    <a:pt x="810" y="1514"/>
                  </a:lnTo>
                  <a:lnTo>
                    <a:pt x="801" y="1518"/>
                  </a:lnTo>
                  <a:lnTo>
                    <a:pt x="766" y="1533"/>
                  </a:lnTo>
                  <a:lnTo>
                    <a:pt x="732" y="1551"/>
                  </a:lnTo>
                  <a:lnTo>
                    <a:pt x="697" y="1570"/>
                  </a:lnTo>
                  <a:lnTo>
                    <a:pt x="676" y="1583"/>
                  </a:lnTo>
                  <a:lnTo>
                    <a:pt x="653" y="1597"/>
                  </a:lnTo>
                  <a:lnTo>
                    <a:pt x="628" y="1615"/>
                  </a:lnTo>
                  <a:lnTo>
                    <a:pt x="607" y="1631"/>
                  </a:lnTo>
                  <a:lnTo>
                    <a:pt x="581" y="1650"/>
                  </a:lnTo>
                  <a:lnTo>
                    <a:pt x="560" y="1669"/>
                  </a:lnTo>
                  <a:lnTo>
                    <a:pt x="549" y="1678"/>
                  </a:lnTo>
                  <a:lnTo>
                    <a:pt x="520" y="1705"/>
                  </a:lnTo>
                  <a:lnTo>
                    <a:pt x="493" y="1734"/>
                  </a:lnTo>
                  <a:lnTo>
                    <a:pt x="488" y="1740"/>
                  </a:lnTo>
                  <a:lnTo>
                    <a:pt x="483" y="1746"/>
                  </a:lnTo>
                  <a:lnTo>
                    <a:pt x="479" y="1750"/>
                  </a:lnTo>
                  <a:lnTo>
                    <a:pt x="469" y="1761"/>
                  </a:lnTo>
                  <a:lnTo>
                    <a:pt x="460" y="1772"/>
                  </a:lnTo>
                  <a:lnTo>
                    <a:pt x="430" y="1812"/>
                  </a:lnTo>
                  <a:lnTo>
                    <a:pt x="430" y="1814"/>
                  </a:lnTo>
                  <a:lnTo>
                    <a:pt x="429" y="1815"/>
                  </a:lnTo>
                  <a:lnTo>
                    <a:pt x="410" y="1841"/>
                  </a:lnTo>
                  <a:lnTo>
                    <a:pt x="394" y="1870"/>
                  </a:lnTo>
                  <a:lnTo>
                    <a:pt x="380" y="1893"/>
                  </a:lnTo>
                  <a:lnTo>
                    <a:pt x="367" y="1919"/>
                  </a:lnTo>
                  <a:lnTo>
                    <a:pt x="355" y="1946"/>
                  </a:lnTo>
                  <a:lnTo>
                    <a:pt x="344" y="1975"/>
                  </a:lnTo>
                  <a:lnTo>
                    <a:pt x="337" y="1991"/>
                  </a:lnTo>
                  <a:lnTo>
                    <a:pt x="333" y="2000"/>
                  </a:lnTo>
                  <a:lnTo>
                    <a:pt x="329" y="2008"/>
                  </a:lnTo>
                  <a:lnTo>
                    <a:pt x="318" y="2052"/>
                  </a:lnTo>
                  <a:lnTo>
                    <a:pt x="314" y="2067"/>
                  </a:lnTo>
                  <a:lnTo>
                    <a:pt x="310" y="2082"/>
                  </a:lnTo>
                  <a:lnTo>
                    <a:pt x="303" y="2102"/>
                  </a:lnTo>
                  <a:lnTo>
                    <a:pt x="301" y="2118"/>
                  </a:lnTo>
                  <a:lnTo>
                    <a:pt x="283" y="2235"/>
                  </a:lnTo>
                  <a:lnTo>
                    <a:pt x="279" y="2251"/>
                  </a:lnTo>
                  <a:lnTo>
                    <a:pt x="271" y="2266"/>
                  </a:lnTo>
                  <a:lnTo>
                    <a:pt x="262" y="2278"/>
                  </a:lnTo>
                  <a:lnTo>
                    <a:pt x="248" y="2289"/>
                  </a:lnTo>
                  <a:lnTo>
                    <a:pt x="231" y="2297"/>
                  </a:lnTo>
                  <a:lnTo>
                    <a:pt x="213" y="2301"/>
                  </a:lnTo>
                  <a:lnTo>
                    <a:pt x="191" y="2299"/>
                  </a:lnTo>
                  <a:lnTo>
                    <a:pt x="173" y="2291"/>
                  </a:lnTo>
                  <a:lnTo>
                    <a:pt x="155" y="2281"/>
                  </a:lnTo>
                  <a:lnTo>
                    <a:pt x="143" y="2264"/>
                  </a:lnTo>
                  <a:lnTo>
                    <a:pt x="133" y="2245"/>
                  </a:lnTo>
                  <a:lnTo>
                    <a:pt x="101" y="2130"/>
                  </a:lnTo>
                  <a:lnTo>
                    <a:pt x="93" y="2101"/>
                  </a:lnTo>
                  <a:lnTo>
                    <a:pt x="89" y="2069"/>
                  </a:lnTo>
                  <a:lnTo>
                    <a:pt x="84" y="2041"/>
                  </a:lnTo>
                  <a:lnTo>
                    <a:pt x="76" y="1991"/>
                  </a:lnTo>
                  <a:lnTo>
                    <a:pt x="74" y="1968"/>
                  </a:lnTo>
                  <a:lnTo>
                    <a:pt x="73" y="1946"/>
                  </a:lnTo>
                  <a:lnTo>
                    <a:pt x="73" y="1931"/>
                  </a:lnTo>
                  <a:lnTo>
                    <a:pt x="71" y="1914"/>
                  </a:lnTo>
                  <a:lnTo>
                    <a:pt x="71" y="1899"/>
                  </a:lnTo>
                  <a:lnTo>
                    <a:pt x="70" y="1868"/>
                  </a:lnTo>
                  <a:lnTo>
                    <a:pt x="70" y="1835"/>
                  </a:lnTo>
                  <a:lnTo>
                    <a:pt x="73" y="1801"/>
                  </a:lnTo>
                  <a:lnTo>
                    <a:pt x="76" y="1778"/>
                  </a:lnTo>
                  <a:lnTo>
                    <a:pt x="81" y="1726"/>
                  </a:lnTo>
                  <a:lnTo>
                    <a:pt x="90" y="1667"/>
                  </a:lnTo>
                  <a:lnTo>
                    <a:pt x="102" y="1605"/>
                  </a:lnTo>
                  <a:lnTo>
                    <a:pt x="111" y="1579"/>
                  </a:lnTo>
                  <a:lnTo>
                    <a:pt x="117" y="1554"/>
                  </a:lnTo>
                  <a:lnTo>
                    <a:pt x="124" y="1535"/>
                  </a:lnTo>
                  <a:lnTo>
                    <a:pt x="138" y="1491"/>
                  </a:lnTo>
                  <a:lnTo>
                    <a:pt x="154" y="1448"/>
                  </a:lnTo>
                  <a:lnTo>
                    <a:pt x="171" y="1406"/>
                  </a:lnTo>
                  <a:lnTo>
                    <a:pt x="173" y="1401"/>
                  </a:lnTo>
                  <a:lnTo>
                    <a:pt x="197" y="1351"/>
                  </a:lnTo>
                  <a:lnTo>
                    <a:pt x="221" y="1303"/>
                  </a:lnTo>
                  <a:lnTo>
                    <a:pt x="235" y="1277"/>
                  </a:lnTo>
                  <a:lnTo>
                    <a:pt x="237" y="1272"/>
                  </a:lnTo>
                  <a:lnTo>
                    <a:pt x="256" y="1242"/>
                  </a:lnTo>
                  <a:lnTo>
                    <a:pt x="280" y="1202"/>
                  </a:lnTo>
                  <a:lnTo>
                    <a:pt x="307" y="1162"/>
                  </a:lnTo>
                  <a:lnTo>
                    <a:pt x="338" y="1119"/>
                  </a:lnTo>
                  <a:lnTo>
                    <a:pt x="340" y="1118"/>
                  </a:lnTo>
                  <a:lnTo>
                    <a:pt x="341" y="1116"/>
                  </a:lnTo>
                  <a:lnTo>
                    <a:pt x="342" y="1114"/>
                  </a:lnTo>
                  <a:lnTo>
                    <a:pt x="342" y="1112"/>
                  </a:lnTo>
                  <a:lnTo>
                    <a:pt x="378" y="1070"/>
                  </a:lnTo>
                  <a:lnTo>
                    <a:pt x="403" y="1038"/>
                  </a:lnTo>
                  <a:lnTo>
                    <a:pt x="414" y="993"/>
                  </a:lnTo>
                  <a:lnTo>
                    <a:pt x="430" y="949"/>
                  </a:lnTo>
                  <a:lnTo>
                    <a:pt x="450" y="907"/>
                  </a:lnTo>
                  <a:lnTo>
                    <a:pt x="477" y="866"/>
                  </a:lnTo>
                  <a:lnTo>
                    <a:pt x="510" y="829"/>
                  </a:lnTo>
                  <a:lnTo>
                    <a:pt x="601" y="739"/>
                  </a:lnTo>
                  <a:lnTo>
                    <a:pt x="635" y="708"/>
                  </a:lnTo>
                  <a:lnTo>
                    <a:pt x="674" y="678"/>
                  </a:lnTo>
                  <a:lnTo>
                    <a:pt x="719" y="651"/>
                  </a:lnTo>
                  <a:lnTo>
                    <a:pt x="766" y="625"/>
                  </a:lnTo>
                  <a:lnTo>
                    <a:pt x="765" y="591"/>
                  </a:lnTo>
                  <a:lnTo>
                    <a:pt x="770" y="555"/>
                  </a:lnTo>
                  <a:lnTo>
                    <a:pt x="783" y="518"/>
                  </a:lnTo>
                  <a:lnTo>
                    <a:pt x="804" y="477"/>
                  </a:lnTo>
                  <a:lnTo>
                    <a:pt x="831" y="436"/>
                  </a:lnTo>
                  <a:lnTo>
                    <a:pt x="864" y="391"/>
                  </a:lnTo>
                  <a:lnTo>
                    <a:pt x="903" y="343"/>
                  </a:lnTo>
                  <a:lnTo>
                    <a:pt x="948" y="293"/>
                  </a:lnTo>
                  <a:lnTo>
                    <a:pt x="998" y="241"/>
                  </a:lnTo>
                  <a:lnTo>
                    <a:pt x="1052" y="185"/>
                  </a:lnTo>
                  <a:lnTo>
                    <a:pt x="1110" y="127"/>
                  </a:lnTo>
                  <a:lnTo>
                    <a:pt x="1172" y="6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826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5252"/>
            <a:ext cx="10247233" cy="132166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283075"/>
            <a:ext cx="653447" cy="365250"/>
          </a:xfrm>
        </p:spPr>
        <p:txBody>
          <a:bodyPr/>
          <a:lstStyle/>
          <a:p>
            <a:fld id="{D032C7DF-AA7D-254A-9233-1E83C1A6AA55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4" name="Immagine 8" descr="logo ret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14" y="6237251"/>
            <a:ext cx="742332" cy="4351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638874" y="363760"/>
            <a:ext cx="850336" cy="826350"/>
            <a:chOff x="9293805" y="1073099"/>
            <a:chExt cx="850336" cy="826350"/>
          </a:xfrm>
        </p:grpSpPr>
        <p:sp>
          <p:nvSpPr>
            <p:cNvPr id="13" name="Teardrop 12"/>
            <p:cNvSpPr/>
            <p:nvPr/>
          </p:nvSpPr>
          <p:spPr>
            <a:xfrm rot="12384072">
              <a:off x="9293805" y="1073099"/>
              <a:ext cx="850336" cy="826350"/>
            </a:xfrm>
            <a:prstGeom prst="teardrop">
              <a:avLst>
                <a:gd name="adj" fmla="val 96069"/>
              </a:avLst>
            </a:prstGeom>
            <a:gradFill flip="none" rotWithShape="1">
              <a:gsLst>
                <a:gs pos="0">
                  <a:srgbClr val="ED423A">
                    <a:lumMod val="40000"/>
                    <a:lumOff val="60000"/>
                  </a:srgbClr>
                </a:gs>
                <a:gs pos="46000">
                  <a:srgbClr val="ED423A">
                    <a:lumMod val="95000"/>
                    <a:lumOff val="5000"/>
                  </a:srgbClr>
                </a:gs>
                <a:gs pos="100000">
                  <a:srgbClr val="ED423A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>
              <a:off x="9455271" y="1236537"/>
              <a:ext cx="527405" cy="499474"/>
              <a:chOff x="2479" y="1388"/>
              <a:chExt cx="642" cy="608"/>
            </a:xfrm>
            <a:solidFill>
              <a:schemeClr val="bg1"/>
            </a:solidFill>
          </p:grpSpPr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2702" y="1932"/>
                <a:ext cx="196" cy="64"/>
              </a:xfrm>
              <a:custGeom>
                <a:avLst/>
                <a:gdLst>
                  <a:gd name="T0" fmla="*/ 985 w 1172"/>
                  <a:gd name="T1" fmla="*/ 0 h 384"/>
                  <a:gd name="T2" fmla="*/ 1011 w 1172"/>
                  <a:gd name="T3" fmla="*/ 163 h 384"/>
                  <a:gd name="T4" fmla="*/ 1016 w 1172"/>
                  <a:gd name="T5" fmla="*/ 186 h 384"/>
                  <a:gd name="T6" fmla="*/ 1031 w 1172"/>
                  <a:gd name="T7" fmla="*/ 222 h 384"/>
                  <a:gd name="T8" fmla="*/ 1061 w 1172"/>
                  <a:gd name="T9" fmla="*/ 263 h 384"/>
                  <a:gd name="T10" fmla="*/ 1103 w 1172"/>
                  <a:gd name="T11" fmla="*/ 297 h 384"/>
                  <a:gd name="T12" fmla="*/ 1138 w 1172"/>
                  <a:gd name="T13" fmla="*/ 325 h 384"/>
                  <a:gd name="T14" fmla="*/ 1161 w 1172"/>
                  <a:gd name="T15" fmla="*/ 348 h 384"/>
                  <a:gd name="T16" fmla="*/ 1172 w 1172"/>
                  <a:gd name="T17" fmla="*/ 365 h 384"/>
                  <a:gd name="T18" fmla="*/ 1163 w 1172"/>
                  <a:gd name="T19" fmla="*/ 378 h 384"/>
                  <a:gd name="T20" fmla="*/ 1137 w 1172"/>
                  <a:gd name="T21" fmla="*/ 382 h 384"/>
                  <a:gd name="T22" fmla="*/ 1088 w 1172"/>
                  <a:gd name="T23" fmla="*/ 383 h 384"/>
                  <a:gd name="T24" fmla="*/ 1017 w 1172"/>
                  <a:gd name="T25" fmla="*/ 384 h 384"/>
                  <a:gd name="T26" fmla="*/ 932 w 1172"/>
                  <a:gd name="T27" fmla="*/ 384 h 384"/>
                  <a:gd name="T28" fmla="*/ 839 w 1172"/>
                  <a:gd name="T29" fmla="*/ 383 h 384"/>
                  <a:gd name="T30" fmla="*/ 751 w 1172"/>
                  <a:gd name="T31" fmla="*/ 383 h 384"/>
                  <a:gd name="T32" fmla="*/ 674 w 1172"/>
                  <a:gd name="T33" fmla="*/ 382 h 384"/>
                  <a:gd name="T34" fmla="*/ 615 w 1172"/>
                  <a:gd name="T35" fmla="*/ 382 h 384"/>
                  <a:gd name="T36" fmla="*/ 586 w 1172"/>
                  <a:gd name="T37" fmla="*/ 381 h 384"/>
                  <a:gd name="T38" fmla="*/ 557 w 1172"/>
                  <a:gd name="T39" fmla="*/ 382 h 384"/>
                  <a:gd name="T40" fmla="*/ 498 w 1172"/>
                  <a:gd name="T41" fmla="*/ 382 h 384"/>
                  <a:gd name="T42" fmla="*/ 421 w 1172"/>
                  <a:gd name="T43" fmla="*/ 383 h 384"/>
                  <a:gd name="T44" fmla="*/ 333 w 1172"/>
                  <a:gd name="T45" fmla="*/ 383 h 384"/>
                  <a:gd name="T46" fmla="*/ 240 w 1172"/>
                  <a:gd name="T47" fmla="*/ 384 h 384"/>
                  <a:gd name="T48" fmla="*/ 155 w 1172"/>
                  <a:gd name="T49" fmla="*/ 384 h 384"/>
                  <a:gd name="T50" fmla="*/ 83 w 1172"/>
                  <a:gd name="T51" fmla="*/ 383 h 384"/>
                  <a:gd name="T52" fmla="*/ 35 w 1172"/>
                  <a:gd name="T53" fmla="*/ 382 h 384"/>
                  <a:gd name="T54" fmla="*/ 8 w 1172"/>
                  <a:gd name="T55" fmla="*/ 378 h 384"/>
                  <a:gd name="T56" fmla="*/ 0 w 1172"/>
                  <a:gd name="T57" fmla="*/ 365 h 384"/>
                  <a:gd name="T58" fmla="*/ 11 w 1172"/>
                  <a:gd name="T59" fmla="*/ 348 h 384"/>
                  <a:gd name="T60" fmla="*/ 34 w 1172"/>
                  <a:gd name="T61" fmla="*/ 325 h 384"/>
                  <a:gd name="T62" fmla="*/ 69 w 1172"/>
                  <a:gd name="T63" fmla="*/ 297 h 384"/>
                  <a:gd name="T64" fmla="*/ 111 w 1172"/>
                  <a:gd name="T65" fmla="*/ 263 h 384"/>
                  <a:gd name="T66" fmla="*/ 141 w 1172"/>
                  <a:gd name="T67" fmla="*/ 222 h 384"/>
                  <a:gd name="T68" fmla="*/ 156 w 1172"/>
                  <a:gd name="T69" fmla="*/ 186 h 384"/>
                  <a:gd name="T70" fmla="*/ 161 w 1172"/>
                  <a:gd name="T71" fmla="*/ 162 h 384"/>
                  <a:gd name="T72" fmla="*/ 187 w 1172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72" h="384">
                    <a:moveTo>
                      <a:pt x="187" y="0"/>
                    </a:moveTo>
                    <a:lnTo>
                      <a:pt x="985" y="0"/>
                    </a:lnTo>
                    <a:lnTo>
                      <a:pt x="1010" y="160"/>
                    </a:lnTo>
                    <a:lnTo>
                      <a:pt x="1011" y="163"/>
                    </a:lnTo>
                    <a:lnTo>
                      <a:pt x="1012" y="172"/>
                    </a:lnTo>
                    <a:lnTo>
                      <a:pt x="1016" y="186"/>
                    </a:lnTo>
                    <a:lnTo>
                      <a:pt x="1021" y="203"/>
                    </a:lnTo>
                    <a:lnTo>
                      <a:pt x="1031" y="222"/>
                    </a:lnTo>
                    <a:lnTo>
                      <a:pt x="1044" y="243"/>
                    </a:lnTo>
                    <a:lnTo>
                      <a:pt x="1061" y="263"/>
                    </a:lnTo>
                    <a:lnTo>
                      <a:pt x="1084" y="283"/>
                    </a:lnTo>
                    <a:lnTo>
                      <a:pt x="1103" y="297"/>
                    </a:lnTo>
                    <a:lnTo>
                      <a:pt x="1122" y="311"/>
                    </a:lnTo>
                    <a:lnTo>
                      <a:pt x="1138" y="325"/>
                    </a:lnTo>
                    <a:lnTo>
                      <a:pt x="1151" y="336"/>
                    </a:lnTo>
                    <a:lnTo>
                      <a:pt x="1161" y="348"/>
                    </a:lnTo>
                    <a:lnTo>
                      <a:pt x="1168" y="357"/>
                    </a:lnTo>
                    <a:lnTo>
                      <a:pt x="1172" y="365"/>
                    </a:lnTo>
                    <a:lnTo>
                      <a:pt x="1170" y="372"/>
                    </a:lnTo>
                    <a:lnTo>
                      <a:pt x="1163" y="378"/>
                    </a:lnTo>
                    <a:lnTo>
                      <a:pt x="1151" y="381"/>
                    </a:lnTo>
                    <a:lnTo>
                      <a:pt x="1137" y="382"/>
                    </a:lnTo>
                    <a:lnTo>
                      <a:pt x="1116" y="383"/>
                    </a:lnTo>
                    <a:lnTo>
                      <a:pt x="1088" y="383"/>
                    </a:lnTo>
                    <a:lnTo>
                      <a:pt x="1055" y="384"/>
                    </a:lnTo>
                    <a:lnTo>
                      <a:pt x="1017" y="384"/>
                    </a:lnTo>
                    <a:lnTo>
                      <a:pt x="975" y="384"/>
                    </a:lnTo>
                    <a:lnTo>
                      <a:pt x="932" y="384"/>
                    </a:lnTo>
                    <a:lnTo>
                      <a:pt x="886" y="384"/>
                    </a:lnTo>
                    <a:lnTo>
                      <a:pt x="839" y="383"/>
                    </a:lnTo>
                    <a:lnTo>
                      <a:pt x="794" y="383"/>
                    </a:lnTo>
                    <a:lnTo>
                      <a:pt x="751" y="383"/>
                    </a:lnTo>
                    <a:lnTo>
                      <a:pt x="710" y="382"/>
                    </a:lnTo>
                    <a:lnTo>
                      <a:pt x="674" y="382"/>
                    </a:lnTo>
                    <a:lnTo>
                      <a:pt x="641" y="382"/>
                    </a:lnTo>
                    <a:lnTo>
                      <a:pt x="615" y="382"/>
                    </a:lnTo>
                    <a:lnTo>
                      <a:pt x="597" y="381"/>
                    </a:lnTo>
                    <a:lnTo>
                      <a:pt x="586" y="381"/>
                    </a:lnTo>
                    <a:lnTo>
                      <a:pt x="575" y="381"/>
                    </a:lnTo>
                    <a:lnTo>
                      <a:pt x="557" y="382"/>
                    </a:lnTo>
                    <a:lnTo>
                      <a:pt x="531" y="382"/>
                    </a:lnTo>
                    <a:lnTo>
                      <a:pt x="498" y="382"/>
                    </a:lnTo>
                    <a:lnTo>
                      <a:pt x="462" y="382"/>
                    </a:lnTo>
                    <a:lnTo>
                      <a:pt x="421" y="383"/>
                    </a:lnTo>
                    <a:lnTo>
                      <a:pt x="378" y="383"/>
                    </a:lnTo>
                    <a:lnTo>
                      <a:pt x="333" y="383"/>
                    </a:lnTo>
                    <a:lnTo>
                      <a:pt x="286" y="384"/>
                    </a:lnTo>
                    <a:lnTo>
                      <a:pt x="240" y="384"/>
                    </a:lnTo>
                    <a:lnTo>
                      <a:pt x="196" y="384"/>
                    </a:lnTo>
                    <a:lnTo>
                      <a:pt x="155" y="384"/>
                    </a:lnTo>
                    <a:lnTo>
                      <a:pt x="117" y="384"/>
                    </a:lnTo>
                    <a:lnTo>
                      <a:pt x="83" y="383"/>
                    </a:lnTo>
                    <a:lnTo>
                      <a:pt x="56" y="383"/>
                    </a:lnTo>
                    <a:lnTo>
                      <a:pt x="35" y="382"/>
                    </a:lnTo>
                    <a:lnTo>
                      <a:pt x="21" y="381"/>
                    </a:lnTo>
                    <a:lnTo>
                      <a:pt x="8" y="378"/>
                    </a:lnTo>
                    <a:lnTo>
                      <a:pt x="1" y="372"/>
                    </a:lnTo>
                    <a:lnTo>
                      <a:pt x="0" y="365"/>
                    </a:lnTo>
                    <a:lnTo>
                      <a:pt x="2" y="357"/>
                    </a:lnTo>
                    <a:lnTo>
                      <a:pt x="11" y="348"/>
                    </a:lnTo>
                    <a:lnTo>
                      <a:pt x="21" y="336"/>
                    </a:lnTo>
                    <a:lnTo>
                      <a:pt x="34" y="325"/>
                    </a:lnTo>
                    <a:lnTo>
                      <a:pt x="50" y="311"/>
                    </a:lnTo>
                    <a:lnTo>
                      <a:pt x="69" y="297"/>
                    </a:lnTo>
                    <a:lnTo>
                      <a:pt x="88" y="283"/>
                    </a:lnTo>
                    <a:lnTo>
                      <a:pt x="111" y="263"/>
                    </a:lnTo>
                    <a:lnTo>
                      <a:pt x="127" y="243"/>
                    </a:lnTo>
                    <a:lnTo>
                      <a:pt x="141" y="222"/>
                    </a:lnTo>
                    <a:lnTo>
                      <a:pt x="151" y="202"/>
                    </a:lnTo>
                    <a:lnTo>
                      <a:pt x="156" y="186"/>
                    </a:lnTo>
                    <a:lnTo>
                      <a:pt x="160" y="172"/>
                    </a:lnTo>
                    <a:lnTo>
                      <a:pt x="161" y="162"/>
                    </a:lnTo>
                    <a:lnTo>
                      <a:pt x="162" y="160"/>
                    </a:lnTo>
                    <a:lnTo>
                      <a:pt x="18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2642" y="1700"/>
                <a:ext cx="137" cy="73"/>
              </a:xfrm>
              <a:custGeom>
                <a:avLst/>
                <a:gdLst>
                  <a:gd name="T0" fmla="*/ 577 w 822"/>
                  <a:gd name="T1" fmla="*/ 3 h 439"/>
                  <a:gd name="T2" fmla="*/ 634 w 822"/>
                  <a:gd name="T3" fmla="*/ 19 h 439"/>
                  <a:gd name="T4" fmla="*/ 690 w 822"/>
                  <a:gd name="T5" fmla="*/ 46 h 439"/>
                  <a:gd name="T6" fmla="*/ 739 w 822"/>
                  <a:gd name="T7" fmla="*/ 81 h 439"/>
                  <a:gd name="T8" fmla="*/ 780 w 822"/>
                  <a:gd name="T9" fmla="*/ 123 h 439"/>
                  <a:gd name="T10" fmla="*/ 808 w 822"/>
                  <a:gd name="T11" fmla="*/ 169 h 439"/>
                  <a:gd name="T12" fmla="*/ 822 w 822"/>
                  <a:gd name="T13" fmla="*/ 217 h 439"/>
                  <a:gd name="T14" fmla="*/ 817 w 822"/>
                  <a:gd name="T15" fmla="*/ 263 h 439"/>
                  <a:gd name="T16" fmla="*/ 791 w 822"/>
                  <a:gd name="T17" fmla="*/ 307 h 439"/>
                  <a:gd name="T18" fmla="*/ 741 w 822"/>
                  <a:gd name="T19" fmla="*/ 346 h 439"/>
                  <a:gd name="T20" fmla="*/ 662 w 822"/>
                  <a:gd name="T21" fmla="*/ 380 h 439"/>
                  <a:gd name="T22" fmla="*/ 567 w 822"/>
                  <a:gd name="T23" fmla="*/ 407 h 439"/>
                  <a:gd name="T24" fmla="*/ 472 w 822"/>
                  <a:gd name="T25" fmla="*/ 424 h 439"/>
                  <a:gd name="T26" fmla="*/ 376 w 822"/>
                  <a:gd name="T27" fmla="*/ 435 h 439"/>
                  <a:gd name="T28" fmla="*/ 286 w 822"/>
                  <a:gd name="T29" fmla="*/ 439 h 439"/>
                  <a:gd name="T30" fmla="*/ 202 w 822"/>
                  <a:gd name="T31" fmla="*/ 436 h 439"/>
                  <a:gd name="T32" fmla="*/ 130 w 822"/>
                  <a:gd name="T33" fmla="*/ 432 h 439"/>
                  <a:gd name="T34" fmla="*/ 70 w 822"/>
                  <a:gd name="T35" fmla="*/ 423 h 439"/>
                  <a:gd name="T36" fmla="*/ 27 w 822"/>
                  <a:gd name="T37" fmla="*/ 415 h 439"/>
                  <a:gd name="T38" fmla="*/ 4 w 822"/>
                  <a:gd name="T39" fmla="*/ 406 h 439"/>
                  <a:gd name="T40" fmla="*/ 2 w 822"/>
                  <a:gd name="T41" fmla="*/ 399 h 439"/>
                  <a:gd name="T42" fmla="*/ 27 w 822"/>
                  <a:gd name="T43" fmla="*/ 394 h 439"/>
                  <a:gd name="T44" fmla="*/ 96 w 822"/>
                  <a:gd name="T45" fmla="*/ 392 h 439"/>
                  <a:gd name="T46" fmla="*/ 170 w 822"/>
                  <a:gd name="T47" fmla="*/ 384 h 439"/>
                  <a:gd name="T48" fmla="*/ 226 w 822"/>
                  <a:gd name="T49" fmla="*/ 364 h 439"/>
                  <a:gd name="T50" fmla="*/ 268 w 822"/>
                  <a:gd name="T51" fmla="*/ 330 h 439"/>
                  <a:gd name="T52" fmla="*/ 301 w 822"/>
                  <a:gd name="T53" fmla="*/ 281 h 439"/>
                  <a:gd name="T54" fmla="*/ 329 w 822"/>
                  <a:gd name="T55" fmla="*/ 214 h 439"/>
                  <a:gd name="T56" fmla="*/ 360 w 822"/>
                  <a:gd name="T57" fmla="*/ 127 h 439"/>
                  <a:gd name="T58" fmla="*/ 393 w 822"/>
                  <a:gd name="T59" fmla="*/ 66 h 439"/>
                  <a:gd name="T60" fmla="*/ 438 w 822"/>
                  <a:gd name="T61" fmla="*/ 25 h 439"/>
                  <a:gd name="T62" fmla="*/ 490 w 822"/>
                  <a:gd name="T63" fmla="*/ 4 h 439"/>
                  <a:gd name="T64" fmla="*/ 546 w 822"/>
                  <a:gd name="T65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2" h="439">
                    <a:moveTo>
                      <a:pt x="546" y="0"/>
                    </a:moveTo>
                    <a:lnTo>
                      <a:pt x="577" y="3"/>
                    </a:lnTo>
                    <a:lnTo>
                      <a:pt x="606" y="10"/>
                    </a:lnTo>
                    <a:lnTo>
                      <a:pt x="634" y="19"/>
                    </a:lnTo>
                    <a:lnTo>
                      <a:pt x="663" y="31"/>
                    </a:lnTo>
                    <a:lnTo>
                      <a:pt x="690" y="46"/>
                    </a:lnTo>
                    <a:lnTo>
                      <a:pt x="716" y="63"/>
                    </a:lnTo>
                    <a:lnTo>
                      <a:pt x="739" y="81"/>
                    </a:lnTo>
                    <a:lnTo>
                      <a:pt x="761" y="101"/>
                    </a:lnTo>
                    <a:lnTo>
                      <a:pt x="780" y="123"/>
                    </a:lnTo>
                    <a:lnTo>
                      <a:pt x="795" y="145"/>
                    </a:lnTo>
                    <a:lnTo>
                      <a:pt x="808" y="169"/>
                    </a:lnTo>
                    <a:lnTo>
                      <a:pt x="817" y="192"/>
                    </a:lnTo>
                    <a:lnTo>
                      <a:pt x="822" y="217"/>
                    </a:lnTo>
                    <a:lnTo>
                      <a:pt x="822" y="240"/>
                    </a:lnTo>
                    <a:lnTo>
                      <a:pt x="817" y="263"/>
                    </a:lnTo>
                    <a:lnTo>
                      <a:pt x="807" y="286"/>
                    </a:lnTo>
                    <a:lnTo>
                      <a:pt x="791" y="307"/>
                    </a:lnTo>
                    <a:lnTo>
                      <a:pt x="769" y="328"/>
                    </a:lnTo>
                    <a:lnTo>
                      <a:pt x="741" y="346"/>
                    </a:lnTo>
                    <a:lnTo>
                      <a:pt x="707" y="363"/>
                    </a:lnTo>
                    <a:lnTo>
                      <a:pt x="662" y="380"/>
                    </a:lnTo>
                    <a:lnTo>
                      <a:pt x="615" y="394"/>
                    </a:lnTo>
                    <a:lnTo>
                      <a:pt x="567" y="407"/>
                    </a:lnTo>
                    <a:lnTo>
                      <a:pt x="519" y="416"/>
                    </a:lnTo>
                    <a:lnTo>
                      <a:pt x="472" y="424"/>
                    </a:lnTo>
                    <a:lnTo>
                      <a:pt x="424" y="430"/>
                    </a:lnTo>
                    <a:lnTo>
                      <a:pt x="376" y="435"/>
                    </a:lnTo>
                    <a:lnTo>
                      <a:pt x="330" y="437"/>
                    </a:lnTo>
                    <a:lnTo>
                      <a:pt x="286" y="439"/>
                    </a:lnTo>
                    <a:lnTo>
                      <a:pt x="243" y="439"/>
                    </a:lnTo>
                    <a:lnTo>
                      <a:pt x="202" y="436"/>
                    </a:lnTo>
                    <a:lnTo>
                      <a:pt x="165" y="435"/>
                    </a:lnTo>
                    <a:lnTo>
                      <a:pt x="130" y="432"/>
                    </a:lnTo>
                    <a:lnTo>
                      <a:pt x="98" y="428"/>
                    </a:lnTo>
                    <a:lnTo>
                      <a:pt x="70" y="423"/>
                    </a:lnTo>
                    <a:lnTo>
                      <a:pt x="47" y="420"/>
                    </a:lnTo>
                    <a:lnTo>
                      <a:pt x="27" y="415"/>
                    </a:lnTo>
                    <a:lnTo>
                      <a:pt x="13" y="410"/>
                    </a:lnTo>
                    <a:lnTo>
                      <a:pt x="4" y="406"/>
                    </a:lnTo>
                    <a:lnTo>
                      <a:pt x="0" y="402"/>
                    </a:lnTo>
                    <a:lnTo>
                      <a:pt x="2" y="399"/>
                    </a:lnTo>
                    <a:lnTo>
                      <a:pt x="12" y="396"/>
                    </a:lnTo>
                    <a:lnTo>
                      <a:pt x="27" y="394"/>
                    </a:lnTo>
                    <a:lnTo>
                      <a:pt x="50" y="394"/>
                    </a:lnTo>
                    <a:lnTo>
                      <a:pt x="96" y="392"/>
                    </a:lnTo>
                    <a:lnTo>
                      <a:pt x="137" y="389"/>
                    </a:lnTo>
                    <a:lnTo>
                      <a:pt x="170" y="384"/>
                    </a:lnTo>
                    <a:lnTo>
                      <a:pt x="201" y="374"/>
                    </a:lnTo>
                    <a:lnTo>
                      <a:pt x="226" y="364"/>
                    </a:lnTo>
                    <a:lnTo>
                      <a:pt x="249" y="349"/>
                    </a:lnTo>
                    <a:lnTo>
                      <a:pt x="268" y="330"/>
                    </a:lnTo>
                    <a:lnTo>
                      <a:pt x="285" y="308"/>
                    </a:lnTo>
                    <a:lnTo>
                      <a:pt x="301" y="281"/>
                    </a:lnTo>
                    <a:lnTo>
                      <a:pt x="315" y="251"/>
                    </a:lnTo>
                    <a:lnTo>
                      <a:pt x="329" y="214"/>
                    </a:lnTo>
                    <a:lnTo>
                      <a:pt x="344" y="173"/>
                    </a:lnTo>
                    <a:lnTo>
                      <a:pt x="360" y="127"/>
                    </a:lnTo>
                    <a:lnTo>
                      <a:pt x="375" y="93"/>
                    </a:lnTo>
                    <a:lnTo>
                      <a:pt x="393" y="66"/>
                    </a:lnTo>
                    <a:lnTo>
                      <a:pt x="414" y="43"/>
                    </a:lnTo>
                    <a:lnTo>
                      <a:pt x="438" y="25"/>
                    </a:lnTo>
                    <a:lnTo>
                      <a:pt x="463" y="12"/>
                    </a:lnTo>
                    <a:lnTo>
                      <a:pt x="490" y="4"/>
                    </a:lnTo>
                    <a:lnTo>
                      <a:pt x="518" y="1"/>
                    </a:lnTo>
                    <a:lnTo>
                      <a:pt x="54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auto">
              <a:xfrm>
                <a:off x="2755" y="1388"/>
                <a:ext cx="272" cy="323"/>
              </a:xfrm>
              <a:custGeom>
                <a:avLst/>
                <a:gdLst>
                  <a:gd name="T0" fmla="*/ 1407 w 1633"/>
                  <a:gd name="T1" fmla="*/ 59 h 1940"/>
                  <a:gd name="T2" fmla="*/ 1367 w 1633"/>
                  <a:gd name="T3" fmla="*/ 63 h 1940"/>
                  <a:gd name="T4" fmla="*/ 1320 w 1633"/>
                  <a:gd name="T5" fmla="*/ 75 h 1940"/>
                  <a:gd name="T6" fmla="*/ 1273 w 1633"/>
                  <a:gd name="T7" fmla="*/ 100 h 1940"/>
                  <a:gd name="T8" fmla="*/ 1227 w 1633"/>
                  <a:gd name="T9" fmla="*/ 140 h 1940"/>
                  <a:gd name="T10" fmla="*/ 1228 w 1633"/>
                  <a:gd name="T11" fmla="*/ 184 h 1940"/>
                  <a:gd name="T12" fmla="*/ 1257 w 1633"/>
                  <a:gd name="T13" fmla="*/ 210 h 1940"/>
                  <a:gd name="T14" fmla="*/ 1273 w 1633"/>
                  <a:gd name="T15" fmla="*/ 224 h 1940"/>
                  <a:gd name="T16" fmla="*/ 1277 w 1633"/>
                  <a:gd name="T17" fmla="*/ 228 h 1940"/>
                  <a:gd name="T18" fmla="*/ 1280 w 1633"/>
                  <a:gd name="T19" fmla="*/ 219 h 1940"/>
                  <a:gd name="T20" fmla="*/ 1292 w 1633"/>
                  <a:gd name="T21" fmla="*/ 194 h 1940"/>
                  <a:gd name="T22" fmla="*/ 1322 w 1633"/>
                  <a:gd name="T23" fmla="*/ 158 h 1940"/>
                  <a:gd name="T24" fmla="*/ 1369 w 1633"/>
                  <a:gd name="T25" fmla="*/ 112 h 1940"/>
                  <a:gd name="T26" fmla="*/ 1444 w 1633"/>
                  <a:gd name="T27" fmla="*/ 60 h 1940"/>
                  <a:gd name="T28" fmla="*/ 1434 w 1633"/>
                  <a:gd name="T29" fmla="*/ 59 h 1940"/>
                  <a:gd name="T30" fmla="*/ 1437 w 1633"/>
                  <a:gd name="T31" fmla="*/ 0 h 1940"/>
                  <a:gd name="T32" fmla="*/ 1501 w 1633"/>
                  <a:gd name="T33" fmla="*/ 11 h 1940"/>
                  <a:gd name="T34" fmla="*/ 1557 w 1633"/>
                  <a:gd name="T35" fmla="*/ 43 h 1940"/>
                  <a:gd name="T36" fmla="*/ 1601 w 1633"/>
                  <a:gd name="T37" fmla="*/ 92 h 1940"/>
                  <a:gd name="T38" fmla="*/ 1626 w 1633"/>
                  <a:gd name="T39" fmla="*/ 151 h 1940"/>
                  <a:gd name="T40" fmla="*/ 1633 w 1633"/>
                  <a:gd name="T41" fmla="*/ 220 h 1940"/>
                  <a:gd name="T42" fmla="*/ 1623 w 1633"/>
                  <a:gd name="T43" fmla="*/ 293 h 1940"/>
                  <a:gd name="T44" fmla="*/ 1595 w 1633"/>
                  <a:gd name="T45" fmla="*/ 366 h 1940"/>
                  <a:gd name="T46" fmla="*/ 1550 w 1633"/>
                  <a:gd name="T47" fmla="*/ 436 h 1940"/>
                  <a:gd name="T48" fmla="*/ 243 w 1633"/>
                  <a:gd name="T49" fmla="*/ 1862 h 1940"/>
                  <a:gd name="T50" fmla="*/ 210 w 1633"/>
                  <a:gd name="T51" fmla="*/ 1903 h 1940"/>
                  <a:gd name="T52" fmla="*/ 187 w 1633"/>
                  <a:gd name="T53" fmla="*/ 1928 h 1940"/>
                  <a:gd name="T54" fmla="*/ 169 w 1633"/>
                  <a:gd name="T55" fmla="*/ 1939 h 1940"/>
                  <a:gd name="T56" fmla="*/ 151 w 1633"/>
                  <a:gd name="T57" fmla="*/ 1936 h 1940"/>
                  <a:gd name="T58" fmla="*/ 129 w 1633"/>
                  <a:gd name="T59" fmla="*/ 1922 h 1940"/>
                  <a:gd name="T60" fmla="*/ 98 w 1633"/>
                  <a:gd name="T61" fmla="*/ 1897 h 1940"/>
                  <a:gd name="T62" fmla="*/ 57 w 1633"/>
                  <a:gd name="T63" fmla="*/ 1864 h 1940"/>
                  <a:gd name="T64" fmla="*/ 25 w 1633"/>
                  <a:gd name="T65" fmla="*/ 1838 h 1940"/>
                  <a:gd name="T66" fmla="*/ 6 w 1633"/>
                  <a:gd name="T67" fmla="*/ 1820 h 1940"/>
                  <a:gd name="T68" fmla="*/ 0 w 1633"/>
                  <a:gd name="T69" fmla="*/ 1803 h 1940"/>
                  <a:gd name="T70" fmla="*/ 7 w 1633"/>
                  <a:gd name="T71" fmla="*/ 1783 h 1940"/>
                  <a:gd name="T72" fmla="*/ 27 w 1633"/>
                  <a:gd name="T73" fmla="*/ 1755 h 1940"/>
                  <a:gd name="T74" fmla="*/ 60 w 1633"/>
                  <a:gd name="T75" fmla="*/ 1715 h 1940"/>
                  <a:gd name="T76" fmla="*/ 1176 w 1633"/>
                  <a:gd name="T77" fmla="*/ 134 h 1940"/>
                  <a:gd name="T78" fmla="*/ 1234 w 1633"/>
                  <a:gd name="T79" fmla="*/ 75 h 1940"/>
                  <a:gd name="T80" fmla="*/ 1299 w 1633"/>
                  <a:gd name="T81" fmla="*/ 32 h 1940"/>
                  <a:gd name="T82" fmla="*/ 1368 w 1633"/>
                  <a:gd name="T83" fmla="*/ 7 h 1940"/>
                  <a:gd name="T84" fmla="*/ 1437 w 1633"/>
                  <a:gd name="T85" fmla="*/ 0 h 1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3" h="1940">
                    <a:moveTo>
                      <a:pt x="1422" y="59"/>
                    </a:moveTo>
                    <a:lnTo>
                      <a:pt x="1407" y="59"/>
                    </a:lnTo>
                    <a:lnTo>
                      <a:pt x="1388" y="60"/>
                    </a:lnTo>
                    <a:lnTo>
                      <a:pt x="1367" y="63"/>
                    </a:lnTo>
                    <a:lnTo>
                      <a:pt x="1345" y="67"/>
                    </a:lnTo>
                    <a:lnTo>
                      <a:pt x="1320" y="75"/>
                    </a:lnTo>
                    <a:lnTo>
                      <a:pt x="1296" y="86"/>
                    </a:lnTo>
                    <a:lnTo>
                      <a:pt x="1273" y="100"/>
                    </a:lnTo>
                    <a:lnTo>
                      <a:pt x="1249" y="117"/>
                    </a:lnTo>
                    <a:lnTo>
                      <a:pt x="1227" y="140"/>
                    </a:lnTo>
                    <a:lnTo>
                      <a:pt x="1207" y="168"/>
                    </a:lnTo>
                    <a:lnTo>
                      <a:pt x="1228" y="184"/>
                    </a:lnTo>
                    <a:lnTo>
                      <a:pt x="1245" y="198"/>
                    </a:lnTo>
                    <a:lnTo>
                      <a:pt x="1257" y="210"/>
                    </a:lnTo>
                    <a:lnTo>
                      <a:pt x="1267" y="218"/>
                    </a:lnTo>
                    <a:lnTo>
                      <a:pt x="1273" y="224"/>
                    </a:lnTo>
                    <a:lnTo>
                      <a:pt x="1276" y="227"/>
                    </a:lnTo>
                    <a:lnTo>
                      <a:pt x="1277" y="228"/>
                    </a:lnTo>
                    <a:lnTo>
                      <a:pt x="1277" y="226"/>
                    </a:lnTo>
                    <a:lnTo>
                      <a:pt x="1280" y="219"/>
                    </a:lnTo>
                    <a:lnTo>
                      <a:pt x="1285" y="208"/>
                    </a:lnTo>
                    <a:lnTo>
                      <a:pt x="1292" y="194"/>
                    </a:lnTo>
                    <a:lnTo>
                      <a:pt x="1305" y="177"/>
                    </a:lnTo>
                    <a:lnTo>
                      <a:pt x="1322" y="158"/>
                    </a:lnTo>
                    <a:lnTo>
                      <a:pt x="1343" y="136"/>
                    </a:lnTo>
                    <a:lnTo>
                      <a:pt x="1369" y="112"/>
                    </a:lnTo>
                    <a:lnTo>
                      <a:pt x="1403" y="87"/>
                    </a:lnTo>
                    <a:lnTo>
                      <a:pt x="1444" y="60"/>
                    </a:lnTo>
                    <a:lnTo>
                      <a:pt x="1442" y="60"/>
                    </a:lnTo>
                    <a:lnTo>
                      <a:pt x="1434" y="59"/>
                    </a:lnTo>
                    <a:lnTo>
                      <a:pt x="1422" y="59"/>
                    </a:lnTo>
                    <a:close/>
                    <a:moveTo>
                      <a:pt x="1437" y="0"/>
                    </a:moveTo>
                    <a:lnTo>
                      <a:pt x="1470" y="3"/>
                    </a:lnTo>
                    <a:lnTo>
                      <a:pt x="1501" y="11"/>
                    </a:lnTo>
                    <a:lnTo>
                      <a:pt x="1530" y="24"/>
                    </a:lnTo>
                    <a:lnTo>
                      <a:pt x="1557" y="43"/>
                    </a:lnTo>
                    <a:lnTo>
                      <a:pt x="1582" y="65"/>
                    </a:lnTo>
                    <a:lnTo>
                      <a:pt x="1601" y="92"/>
                    </a:lnTo>
                    <a:lnTo>
                      <a:pt x="1616" y="120"/>
                    </a:lnTo>
                    <a:lnTo>
                      <a:pt x="1626" y="151"/>
                    </a:lnTo>
                    <a:lnTo>
                      <a:pt x="1632" y="185"/>
                    </a:lnTo>
                    <a:lnTo>
                      <a:pt x="1633" y="220"/>
                    </a:lnTo>
                    <a:lnTo>
                      <a:pt x="1630" y="256"/>
                    </a:lnTo>
                    <a:lnTo>
                      <a:pt x="1623" y="293"/>
                    </a:lnTo>
                    <a:lnTo>
                      <a:pt x="1611" y="330"/>
                    </a:lnTo>
                    <a:lnTo>
                      <a:pt x="1595" y="366"/>
                    </a:lnTo>
                    <a:lnTo>
                      <a:pt x="1575" y="402"/>
                    </a:lnTo>
                    <a:lnTo>
                      <a:pt x="1550" y="436"/>
                    </a:lnTo>
                    <a:lnTo>
                      <a:pt x="264" y="1835"/>
                    </a:lnTo>
                    <a:lnTo>
                      <a:pt x="243" y="1862"/>
                    </a:lnTo>
                    <a:lnTo>
                      <a:pt x="225" y="1884"/>
                    </a:lnTo>
                    <a:lnTo>
                      <a:pt x="210" y="1903"/>
                    </a:lnTo>
                    <a:lnTo>
                      <a:pt x="197" y="1918"/>
                    </a:lnTo>
                    <a:lnTo>
                      <a:pt x="187" y="1928"/>
                    </a:lnTo>
                    <a:lnTo>
                      <a:pt x="178" y="1935"/>
                    </a:lnTo>
                    <a:lnTo>
                      <a:pt x="169" y="1939"/>
                    </a:lnTo>
                    <a:lnTo>
                      <a:pt x="160" y="1940"/>
                    </a:lnTo>
                    <a:lnTo>
                      <a:pt x="151" y="1936"/>
                    </a:lnTo>
                    <a:lnTo>
                      <a:pt x="140" y="1931"/>
                    </a:lnTo>
                    <a:lnTo>
                      <a:pt x="129" y="1922"/>
                    </a:lnTo>
                    <a:lnTo>
                      <a:pt x="115" y="1911"/>
                    </a:lnTo>
                    <a:lnTo>
                      <a:pt x="98" y="1897"/>
                    </a:lnTo>
                    <a:lnTo>
                      <a:pt x="77" y="1880"/>
                    </a:lnTo>
                    <a:lnTo>
                      <a:pt x="57" y="1864"/>
                    </a:lnTo>
                    <a:lnTo>
                      <a:pt x="40" y="1850"/>
                    </a:lnTo>
                    <a:lnTo>
                      <a:pt x="25" y="1838"/>
                    </a:lnTo>
                    <a:lnTo>
                      <a:pt x="14" y="1829"/>
                    </a:lnTo>
                    <a:lnTo>
                      <a:pt x="6" y="1820"/>
                    </a:lnTo>
                    <a:lnTo>
                      <a:pt x="1" y="1811"/>
                    </a:lnTo>
                    <a:lnTo>
                      <a:pt x="0" y="1803"/>
                    </a:lnTo>
                    <a:lnTo>
                      <a:pt x="3" y="1794"/>
                    </a:lnTo>
                    <a:lnTo>
                      <a:pt x="7" y="1783"/>
                    </a:lnTo>
                    <a:lnTo>
                      <a:pt x="15" y="1771"/>
                    </a:lnTo>
                    <a:lnTo>
                      <a:pt x="27" y="1755"/>
                    </a:lnTo>
                    <a:lnTo>
                      <a:pt x="42" y="1737"/>
                    </a:lnTo>
                    <a:lnTo>
                      <a:pt x="60" y="1715"/>
                    </a:lnTo>
                    <a:lnTo>
                      <a:pt x="82" y="1688"/>
                    </a:lnTo>
                    <a:lnTo>
                      <a:pt x="1176" y="134"/>
                    </a:lnTo>
                    <a:lnTo>
                      <a:pt x="1204" y="102"/>
                    </a:lnTo>
                    <a:lnTo>
                      <a:pt x="1234" y="75"/>
                    </a:lnTo>
                    <a:lnTo>
                      <a:pt x="1266" y="52"/>
                    </a:lnTo>
                    <a:lnTo>
                      <a:pt x="1299" y="32"/>
                    </a:lnTo>
                    <a:lnTo>
                      <a:pt x="1333" y="17"/>
                    </a:lnTo>
                    <a:lnTo>
                      <a:pt x="1368" y="7"/>
                    </a:lnTo>
                    <a:lnTo>
                      <a:pt x="1403" y="1"/>
                    </a:lnTo>
                    <a:lnTo>
                      <a:pt x="14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2479" y="1483"/>
                <a:ext cx="642" cy="423"/>
              </a:xfrm>
              <a:custGeom>
                <a:avLst/>
                <a:gdLst>
                  <a:gd name="T0" fmla="*/ 154 w 3852"/>
                  <a:gd name="T1" fmla="*/ 0 h 2543"/>
                  <a:gd name="T2" fmla="*/ 2366 w 3852"/>
                  <a:gd name="T3" fmla="*/ 0 h 2543"/>
                  <a:gd name="T4" fmla="*/ 2203 w 3852"/>
                  <a:gd name="T5" fmla="*/ 231 h 2543"/>
                  <a:gd name="T6" fmla="*/ 231 w 3852"/>
                  <a:gd name="T7" fmla="*/ 231 h 2543"/>
                  <a:gd name="T8" fmla="*/ 231 w 3852"/>
                  <a:gd name="T9" fmla="*/ 2081 h 2543"/>
                  <a:gd name="T10" fmla="*/ 3621 w 3852"/>
                  <a:gd name="T11" fmla="*/ 2081 h 2543"/>
                  <a:gd name="T12" fmla="*/ 3621 w 3852"/>
                  <a:gd name="T13" fmla="*/ 231 h 2543"/>
                  <a:gd name="T14" fmla="*/ 3005 w 3852"/>
                  <a:gd name="T15" fmla="*/ 231 h 2543"/>
                  <a:gd name="T16" fmla="*/ 3217 w 3852"/>
                  <a:gd name="T17" fmla="*/ 0 h 2543"/>
                  <a:gd name="T18" fmla="*/ 3698 w 3852"/>
                  <a:gd name="T19" fmla="*/ 0 h 2543"/>
                  <a:gd name="T20" fmla="*/ 3729 w 3852"/>
                  <a:gd name="T21" fmla="*/ 2 h 2543"/>
                  <a:gd name="T22" fmla="*/ 3757 w 3852"/>
                  <a:gd name="T23" fmla="*/ 12 h 2543"/>
                  <a:gd name="T24" fmla="*/ 3784 w 3852"/>
                  <a:gd name="T25" fmla="*/ 26 h 2543"/>
                  <a:gd name="T26" fmla="*/ 3806 w 3852"/>
                  <a:gd name="T27" fmla="*/ 44 h 2543"/>
                  <a:gd name="T28" fmla="*/ 3825 w 3852"/>
                  <a:gd name="T29" fmla="*/ 68 h 2543"/>
                  <a:gd name="T30" fmla="*/ 3840 w 3852"/>
                  <a:gd name="T31" fmla="*/ 93 h 2543"/>
                  <a:gd name="T32" fmla="*/ 3848 w 3852"/>
                  <a:gd name="T33" fmla="*/ 123 h 2543"/>
                  <a:gd name="T34" fmla="*/ 3852 w 3852"/>
                  <a:gd name="T35" fmla="*/ 154 h 2543"/>
                  <a:gd name="T36" fmla="*/ 3852 w 3852"/>
                  <a:gd name="T37" fmla="*/ 2388 h 2543"/>
                  <a:gd name="T38" fmla="*/ 3848 w 3852"/>
                  <a:gd name="T39" fmla="*/ 2419 h 2543"/>
                  <a:gd name="T40" fmla="*/ 3840 w 3852"/>
                  <a:gd name="T41" fmla="*/ 2448 h 2543"/>
                  <a:gd name="T42" fmla="*/ 3825 w 3852"/>
                  <a:gd name="T43" fmla="*/ 2474 h 2543"/>
                  <a:gd name="T44" fmla="*/ 3806 w 3852"/>
                  <a:gd name="T45" fmla="*/ 2497 h 2543"/>
                  <a:gd name="T46" fmla="*/ 3784 w 3852"/>
                  <a:gd name="T47" fmla="*/ 2516 h 2543"/>
                  <a:gd name="T48" fmla="*/ 3757 w 3852"/>
                  <a:gd name="T49" fmla="*/ 2530 h 2543"/>
                  <a:gd name="T50" fmla="*/ 3729 w 3852"/>
                  <a:gd name="T51" fmla="*/ 2539 h 2543"/>
                  <a:gd name="T52" fmla="*/ 3698 w 3852"/>
                  <a:gd name="T53" fmla="*/ 2543 h 2543"/>
                  <a:gd name="T54" fmla="*/ 154 w 3852"/>
                  <a:gd name="T55" fmla="*/ 2543 h 2543"/>
                  <a:gd name="T56" fmla="*/ 123 w 3852"/>
                  <a:gd name="T57" fmla="*/ 2539 h 2543"/>
                  <a:gd name="T58" fmla="*/ 95 w 3852"/>
                  <a:gd name="T59" fmla="*/ 2530 h 2543"/>
                  <a:gd name="T60" fmla="*/ 68 w 3852"/>
                  <a:gd name="T61" fmla="*/ 2516 h 2543"/>
                  <a:gd name="T62" fmla="*/ 46 w 3852"/>
                  <a:gd name="T63" fmla="*/ 2497 h 2543"/>
                  <a:gd name="T64" fmla="*/ 27 w 3852"/>
                  <a:gd name="T65" fmla="*/ 2474 h 2543"/>
                  <a:gd name="T66" fmla="*/ 12 w 3852"/>
                  <a:gd name="T67" fmla="*/ 2448 h 2543"/>
                  <a:gd name="T68" fmla="*/ 4 w 3852"/>
                  <a:gd name="T69" fmla="*/ 2419 h 2543"/>
                  <a:gd name="T70" fmla="*/ 0 w 3852"/>
                  <a:gd name="T71" fmla="*/ 2388 h 2543"/>
                  <a:gd name="T72" fmla="*/ 0 w 3852"/>
                  <a:gd name="T73" fmla="*/ 154 h 2543"/>
                  <a:gd name="T74" fmla="*/ 4 w 3852"/>
                  <a:gd name="T75" fmla="*/ 123 h 2543"/>
                  <a:gd name="T76" fmla="*/ 12 w 3852"/>
                  <a:gd name="T77" fmla="*/ 93 h 2543"/>
                  <a:gd name="T78" fmla="*/ 27 w 3852"/>
                  <a:gd name="T79" fmla="*/ 68 h 2543"/>
                  <a:gd name="T80" fmla="*/ 46 w 3852"/>
                  <a:gd name="T81" fmla="*/ 44 h 2543"/>
                  <a:gd name="T82" fmla="*/ 68 w 3852"/>
                  <a:gd name="T83" fmla="*/ 26 h 2543"/>
                  <a:gd name="T84" fmla="*/ 95 w 3852"/>
                  <a:gd name="T85" fmla="*/ 12 h 2543"/>
                  <a:gd name="T86" fmla="*/ 123 w 3852"/>
                  <a:gd name="T87" fmla="*/ 2 h 2543"/>
                  <a:gd name="T88" fmla="*/ 154 w 3852"/>
                  <a:gd name="T89" fmla="*/ 0 h 2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852" h="2543">
                    <a:moveTo>
                      <a:pt x="154" y="0"/>
                    </a:moveTo>
                    <a:lnTo>
                      <a:pt x="2366" y="0"/>
                    </a:lnTo>
                    <a:lnTo>
                      <a:pt x="2203" y="231"/>
                    </a:lnTo>
                    <a:lnTo>
                      <a:pt x="231" y="231"/>
                    </a:lnTo>
                    <a:lnTo>
                      <a:pt x="231" y="2081"/>
                    </a:lnTo>
                    <a:lnTo>
                      <a:pt x="3621" y="2081"/>
                    </a:lnTo>
                    <a:lnTo>
                      <a:pt x="3621" y="231"/>
                    </a:lnTo>
                    <a:lnTo>
                      <a:pt x="3005" y="231"/>
                    </a:lnTo>
                    <a:lnTo>
                      <a:pt x="3217" y="0"/>
                    </a:lnTo>
                    <a:lnTo>
                      <a:pt x="3698" y="0"/>
                    </a:lnTo>
                    <a:lnTo>
                      <a:pt x="3729" y="2"/>
                    </a:lnTo>
                    <a:lnTo>
                      <a:pt x="3757" y="12"/>
                    </a:lnTo>
                    <a:lnTo>
                      <a:pt x="3784" y="26"/>
                    </a:lnTo>
                    <a:lnTo>
                      <a:pt x="3806" y="44"/>
                    </a:lnTo>
                    <a:lnTo>
                      <a:pt x="3825" y="68"/>
                    </a:lnTo>
                    <a:lnTo>
                      <a:pt x="3840" y="93"/>
                    </a:lnTo>
                    <a:lnTo>
                      <a:pt x="3848" y="123"/>
                    </a:lnTo>
                    <a:lnTo>
                      <a:pt x="3852" y="154"/>
                    </a:lnTo>
                    <a:lnTo>
                      <a:pt x="3852" y="2388"/>
                    </a:lnTo>
                    <a:lnTo>
                      <a:pt x="3848" y="2419"/>
                    </a:lnTo>
                    <a:lnTo>
                      <a:pt x="3840" y="2448"/>
                    </a:lnTo>
                    <a:lnTo>
                      <a:pt x="3825" y="2474"/>
                    </a:lnTo>
                    <a:lnTo>
                      <a:pt x="3806" y="2497"/>
                    </a:lnTo>
                    <a:lnTo>
                      <a:pt x="3784" y="2516"/>
                    </a:lnTo>
                    <a:lnTo>
                      <a:pt x="3757" y="2530"/>
                    </a:lnTo>
                    <a:lnTo>
                      <a:pt x="3729" y="2539"/>
                    </a:lnTo>
                    <a:lnTo>
                      <a:pt x="3698" y="2543"/>
                    </a:lnTo>
                    <a:lnTo>
                      <a:pt x="154" y="2543"/>
                    </a:lnTo>
                    <a:lnTo>
                      <a:pt x="123" y="2539"/>
                    </a:lnTo>
                    <a:lnTo>
                      <a:pt x="95" y="2530"/>
                    </a:lnTo>
                    <a:lnTo>
                      <a:pt x="68" y="2516"/>
                    </a:lnTo>
                    <a:lnTo>
                      <a:pt x="46" y="2497"/>
                    </a:lnTo>
                    <a:lnTo>
                      <a:pt x="27" y="2474"/>
                    </a:lnTo>
                    <a:lnTo>
                      <a:pt x="12" y="2448"/>
                    </a:lnTo>
                    <a:lnTo>
                      <a:pt x="4" y="2419"/>
                    </a:lnTo>
                    <a:lnTo>
                      <a:pt x="0" y="2388"/>
                    </a:lnTo>
                    <a:lnTo>
                      <a:pt x="0" y="154"/>
                    </a:lnTo>
                    <a:lnTo>
                      <a:pt x="4" y="123"/>
                    </a:lnTo>
                    <a:lnTo>
                      <a:pt x="12" y="93"/>
                    </a:lnTo>
                    <a:lnTo>
                      <a:pt x="27" y="68"/>
                    </a:lnTo>
                    <a:lnTo>
                      <a:pt x="46" y="44"/>
                    </a:lnTo>
                    <a:lnTo>
                      <a:pt x="68" y="26"/>
                    </a:lnTo>
                    <a:lnTo>
                      <a:pt x="95" y="12"/>
                    </a:lnTo>
                    <a:lnTo>
                      <a:pt x="123" y="2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6377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5252"/>
            <a:ext cx="10247233" cy="132166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283075"/>
            <a:ext cx="653447" cy="365250"/>
          </a:xfrm>
        </p:spPr>
        <p:txBody>
          <a:bodyPr/>
          <a:lstStyle/>
          <a:p>
            <a:fld id="{D032C7DF-AA7D-254A-9233-1E83C1A6AA55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4" name="Immagine 8" descr="logo ret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14" y="6237251"/>
            <a:ext cx="742332" cy="435100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10638874" y="365252"/>
            <a:ext cx="850336" cy="826350"/>
            <a:chOff x="9293805" y="1073099"/>
            <a:chExt cx="850336" cy="826350"/>
          </a:xfrm>
        </p:grpSpPr>
        <p:sp>
          <p:nvSpPr>
            <p:cNvPr id="20" name="Teardrop 19"/>
            <p:cNvSpPr/>
            <p:nvPr/>
          </p:nvSpPr>
          <p:spPr>
            <a:xfrm rot="12384072">
              <a:off x="9293805" y="1073099"/>
              <a:ext cx="850336" cy="826350"/>
            </a:xfrm>
            <a:prstGeom prst="teardrop">
              <a:avLst>
                <a:gd name="adj" fmla="val 96069"/>
              </a:avLst>
            </a:prstGeom>
            <a:gradFill flip="none" rotWithShape="1">
              <a:gsLst>
                <a:gs pos="0">
                  <a:srgbClr val="ED423A">
                    <a:lumMod val="40000"/>
                    <a:lumOff val="60000"/>
                  </a:srgbClr>
                </a:gs>
                <a:gs pos="46000">
                  <a:srgbClr val="ED423A">
                    <a:lumMod val="95000"/>
                    <a:lumOff val="5000"/>
                  </a:srgbClr>
                </a:gs>
                <a:gs pos="100000">
                  <a:srgbClr val="ED423A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9405303" y="1216267"/>
              <a:ext cx="560470" cy="535818"/>
            </a:xfrm>
            <a:custGeom>
              <a:avLst/>
              <a:gdLst>
                <a:gd name="T0" fmla="*/ 1669 w 3827"/>
                <a:gd name="T1" fmla="*/ 2294 h 3843"/>
                <a:gd name="T2" fmla="*/ 1623 w 3827"/>
                <a:gd name="T3" fmla="*/ 2591 h 3843"/>
                <a:gd name="T4" fmla="*/ 1326 w 3827"/>
                <a:gd name="T5" fmla="*/ 2636 h 3843"/>
                <a:gd name="T6" fmla="*/ 1191 w 3827"/>
                <a:gd name="T7" fmla="*/ 2369 h 3843"/>
                <a:gd name="T8" fmla="*/ 1402 w 3827"/>
                <a:gd name="T9" fmla="*/ 2161 h 3843"/>
                <a:gd name="T10" fmla="*/ 1067 w 3827"/>
                <a:gd name="T11" fmla="*/ 1858 h 3843"/>
                <a:gd name="T12" fmla="*/ 784 w 3827"/>
                <a:gd name="T13" fmla="*/ 2276 h 3843"/>
                <a:gd name="T14" fmla="*/ 885 w 3827"/>
                <a:gd name="T15" fmla="*/ 2784 h 3843"/>
                <a:gd name="T16" fmla="*/ 1308 w 3827"/>
                <a:gd name="T17" fmla="*/ 3065 h 3843"/>
                <a:gd name="T18" fmla="*/ 1818 w 3827"/>
                <a:gd name="T19" fmla="*/ 2965 h 3843"/>
                <a:gd name="T20" fmla="*/ 2101 w 3827"/>
                <a:gd name="T21" fmla="*/ 2545 h 3843"/>
                <a:gd name="T22" fmla="*/ 2000 w 3827"/>
                <a:gd name="T23" fmla="*/ 2038 h 3843"/>
                <a:gd name="T24" fmla="*/ 1579 w 3827"/>
                <a:gd name="T25" fmla="*/ 1757 h 3843"/>
                <a:gd name="T26" fmla="*/ 1647 w 3827"/>
                <a:gd name="T27" fmla="*/ 1022 h 3843"/>
                <a:gd name="T28" fmla="*/ 2129 w 3827"/>
                <a:gd name="T29" fmla="*/ 1414 h 3843"/>
                <a:gd name="T30" fmla="*/ 2559 w 3827"/>
                <a:gd name="T31" fmla="*/ 1502 h 3843"/>
                <a:gd name="T32" fmla="*/ 2485 w 3827"/>
                <a:gd name="T33" fmla="*/ 1787 h 3843"/>
                <a:gd name="T34" fmla="*/ 2860 w 3827"/>
                <a:gd name="T35" fmla="*/ 2209 h 3843"/>
                <a:gd name="T36" fmla="*/ 2842 w 3827"/>
                <a:gd name="T37" fmla="*/ 2622 h 3843"/>
                <a:gd name="T38" fmla="*/ 2449 w 3827"/>
                <a:gd name="T39" fmla="*/ 3117 h 3843"/>
                <a:gd name="T40" fmla="*/ 2351 w 3827"/>
                <a:gd name="T41" fmla="*/ 3533 h 3843"/>
                <a:gd name="T42" fmla="*/ 2071 w 3827"/>
                <a:gd name="T43" fmla="*/ 3470 h 3843"/>
                <a:gd name="T44" fmla="*/ 1638 w 3827"/>
                <a:gd name="T45" fmla="*/ 3817 h 3843"/>
                <a:gd name="T46" fmla="*/ 1223 w 3827"/>
                <a:gd name="T47" fmla="*/ 3800 h 3843"/>
                <a:gd name="T48" fmla="*/ 719 w 3827"/>
                <a:gd name="T49" fmla="*/ 3419 h 3843"/>
                <a:gd name="T50" fmla="*/ 304 w 3827"/>
                <a:gd name="T51" fmla="*/ 3315 h 3843"/>
                <a:gd name="T52" fmla="*/ 370 w 3827"/>
                <a:gd name="T53" fmla="*/ 3038 h 3843"/>
                <a:gd name="T54" fmla="*/ 26 w 3827"/>
                <a:gd name="T55" fmla="*/ 2612 h 3843"/>
                <a:gd name="T56" fmla="*/ 43 w 3827"/>
                <a:gd name="T57" fmla="*/ 2201 h 3843"/>
                <a:gd name="T58" fmla="*/ 431 w 3827"/>
                <a:gd name="T59" fmla="*/ 1717 h 3843"/>
                <a:gd name="T60" fmla="*/ 525 w 3827"/>
                <a:gd name="T61" fmla="*/ 1295 h 3843"/>
                <a:gd name="T62" fmla="*/ 889 w 3827"/>
                <a:gd name="T63" fmla="*/ 1328 h 3843"/>
                <a:gd name="T64" fmla="*/ 1246 w 3827"/>
                <a:gd name="T65" fmla="*/ 991 h 3843"/>
                <a:gd name="T66" fmla="*/ 3148 w 3827"/>
                <a:gd name="T67" fmla="*/ 714 h 3843"/>
                <a:gd name="T68" fmla="*/ 3107 w 3827"/>
                <a:gd name="T69" fmla="*/ 913 h 3843"/>
                <a:gd name="T70" fmla="*/ 2905 w 3827"/>
                <a:gd name="T71" fmla="*/ 872 h 3843"/>
                <a:gd name="T72" fmla="*/ 2947 w 3827"/>
                <a:gd name="T73" fmla="*/ 672 h 3843"/>
                <a:gd name="T74" fmla="*/ 2841 w 3827"/>
                <a:gd name="T75" fmla="*/ 459 h 3843"/>
                <a:gd name="T76" fmla="*/ 2644 w 3827"/>
                <a:gd name="T77" fmla="*/ 751 h 3843"/>
                <a:gd name="T78" fmla="*/ 2778 w 3827"/>
                <a:gd name="T79" fmla="*/ 1083 h 3843"/>
                <a:gd name="T80" fmla="*/ 3123 w 3827"/>
                <a:gd name="T81" fmla="*/ 1162 h 3843"/>
                <a:gd name="T82" fmla="*/ 3388 w 3827"/>
                <a:gd name="T83" fmla="*/ 923 h 3843"/>
                <a:gd name="T84" fmla="*/ 3338 w 3827"/>
                <a:gd name="T85" fmla="*/ 569 h 3843"/>
                <a:gd name="T86" fmla="*/ 3023 w 3827"/>
                <a:gd name="T87" fmla="*/ 411 h 3843"/>
                <a:gd name="T88" fmla="*/ 3105 w 3827"/>
                <a:gd name="T89" fmla="*/ 108 h 3843"/>
                <a:gd name="T90" fmla="*/ 3437 w 3827"/>
                <a:gd name="T91" fmla="*/ 84 h 3843"/>
                <a:gd name="T92" fmla="*/ 3584 w 3827"/>
                <a:gd name="T93" fmla="*/ 377 h 3843"/>
                <a:gd name="T94" fmla="*/ 3827 w 3827"/>
                <a:gd name="T95" fmla="*/ 585 h 3843"/>
                <a:gd name="T96" fmla="*/ 3722 w 3827"/>
                <a:gd name="T97" fmla="*/ 895 h 3843"/>
                <a:gd name="T98" fmla="*/ 3739 w 3827"/>
                <a:gd name="T99" fmla="*/ 1210 h 3843"/>
                <a:gd name="T100" fmla="*/ 3447 w 3827"/>
                <a:gd name="T101" fmla="*/ 1360 h 3843"/>
                <a:gd name="T102" fmla="*/ 3232 w 3827"/>
                <a:gd name="T103" fmla="*/ 1589 h 3843"/>
                <a:gd name="T104" fmla="*/ 2918 w 3827"/>
                <a:gd name="T105" fmla="*/ 1492 h 3843"/>
                <a:gd name="T106" fmla="*/ 2602 w 3827"/>
                <a:gd name="T107" fmla="*/ 1503 h 3843"/>
                <a:gd name="T108" fmla="*/ 2457 w 3827"/>
                <a:gd name="T109" fmla="*/ 1213 h 3843"/>
                <a:gd name="T110" fmla="*/ 2225 w 3827"/>
                <a:gd name="T111" fmla="*/ 1001 h 3843"/>
                <a:gd name="T112" fmla="*/ 2329 w 3827"/>
                <a:gd name="T113" fmla="*/ 695 h 3843"/>
                <a:gd name="T114" fmla="*/ 2310 w 3827"/>
                <a:gd name="T115" fmla="*/ 380 h 3843"/>
                <a:gd name="T116" fmla="*/ 2605 w 3827"/>
                <a:gd name="T117" fmla="*/ 240 h 3843"/>
                <a:gd name="T118" fmla="*/ 2812 w 3827"/>
                <a:gd name="T119" fmla="*/ 0 h 3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27" h="3843">
                  <a:moveTo>
                    <a:pt x="1443" y="2158"/>
                  </a:moveTo>
                  <a:lnTo>
                    <a:pt x="1485" y="2161"/>
                  </a:lnTo>
                  <a:lnTo>
                    <a:pt x="1523" y="2171"/>
                  </a:lnTo>
                  <a:lnTo>
                    <a:pt x="1561" y="2187"/>
                  </a:lnTo>
                  <a:lnTo>
                    <a:pt x="1593" y="2207"/>
                  </a:lnTo>
                  <a:lnTo>
                    <a:pt x="1623" y="2232"/>
                  </a:lnTo>
                  <a:lnTo>
                    <a:pt x="1648" y="2262"/>
                  </a:lnTo>
                  <a:lnTo>
                    <a:pt x="1669" y="2294"/>
                  </a:lnTo>
                  <a:lnTo>
                    <a:pt x="1685" y="2331"/>
                  </a:lnTo>
                  <a:lnTo>
                    <a:pt x="1694" y="2369"/>
                  </a:lnTo>
                  <a:lnTo>
                    <a:pt x="1698" y="2411"/>
                  </a:lnTo>
                  <a:lnTo>
                    <a:pt x="1694" y="2452"/>
                  </a:lnTo>
                  <a:lnTo>
                    <a:pt x="1685" y="2491"/>
                  </a:lnTo>
                  <a:lnTo>
                    <a:pt x="1669" y="2527"/>
                  </a:lnTo>
                  <a:lnTo>
                    <a:pt x="1648" y="2561"/>
                  </a:lnTo>
                  <a:lnTo>
                    <a:pt x="1623" y="2591"/>
                  </a:lnTo>
                  <a:lnTo>
                    <a:pt x="1593" y="2616"/>
                  </a:lnTo>
                  <a:lnTo>
                    <a:pt x="1561" y="2636"/>
                  </a:lnTo>
                  <a:lnTo>
                    <a:pt x="1523" y="2652"/>
                  </a:lnTo>
                  <a:lnTo>
                    <a:pt x="1485" y="2661"/>
                  </a:lnTo>
                  <a:lnTo>
                    <a:pt x="1443" y="2665"/>
                  </a:lnTo>
                  <a:lnTo>
                    <a:pt x="1402" y="2661"/>
                  </a:lnTo>
                  <a:lnTo>
                    <a:pt x="1362" y="2652"/>
                  </a:lnTo>
                  <a:lnTo>
                    <a:pt x="1326" y="2636"/>
                  </a:lnTo>
                  <a:lnTo>
                    <a:pt x="1292" y="2616"/>
                  </a:lnTo>
                  <a:lnTo>
                    <a:pt x="1263" y="2591"/>
                  </a:lnTo>
                  <a:lnTo>
                    <a:pt x="1237" y="2561"/>
                  </a:lnTo>
                  <a:lnTo>
                    <a:pt x="1216" y="2527"/>
                  </a:lnTo>
                  <a:lnTo>
                    <a:pt x="1200" y="2491"/>
                  </a:lnTo>
                  <a:lnTo>
                    <a:pt x="1191" y="2452"/>
                  </a:lnTo>
                  <a:lnTo>
                    <a:pt x="1187" y="2411"/>
                  </a:lnTo>
                  <a:lnTo>
                    <a:pt x="1191" y="2369"/>
                  </a:lnTo>
                  <a:lnTo>
                    <a:pt x="1200" y="2331"/>
                  </a:lnTo>
                  <a:lnTo>
                    <a:pt x="1216" y="2294"/>
                  </a:lnTo>
                  <a:lnTo>
                    <a:pt x="1237" y="2262"/>
                  </a:lnTo>
                  <a:lnTo>
                    <a:pt x="1263" y="2232"/>
                  </a:lnTo>
                  <a:lnTo>
                    <a:pt x="1292" y="2207"/>
                  </a:lnTo>
                  <a:lnTo>
                    <a:pt x="1326" y="2187"/>
                  </a:lnTo>
                  <a:lnTo>
                    <a:pt x="1362" y="2171"/>
                  </a:lnTo>
                  <a:lnTo>
                    <a:pt x="1402" y="2161"/>
                  </a:lnTo>
                  <a:lnTo>
                    <a:pt x="1443" y="2158"/>
                  </a:lnTo>
                  <a:close/>
                  <a:moveTo>
                    <a:pt x="1443" y="1744"/>
                  </a:moveTo>
                  <a:lnTo>
                    <a:pt x="1374" y="1748"/>
                  </a:lnTo>
                  <a:lnTo>
                    <a:pt x="1308" y="1757"/>
                  </a:lnTo>
                  <a:lnTo>
                    <a:pt x="1243" y="1774"/>
                  </a:lnTo>
                  <a:lnTo>
                    <a:pt x="1181" y="1797"/>
                  </a:lnTo>
                  <a:lnTo>
                    <a:pt x="1122" y="1824"/>
                  </a:lnTo>
                  <a:lnTo>
                    <a:pt x="1067" y="1858"/>
                  </a:lnTo>
                  <a:lnTo>
                    <a:pt x="1015" y="1896"/>
                  </a:lnTo>
                  <a:lnTo>
                    <a:pt x="967" y="1939"/>
                  </a:lnTo>
                  <a:lnTo>
                    <a:pt x="924" y="1987"/>
                  </a:lnTo>
                  <a:lnTo>
                    <a:pt x="885" y="2038"/>
                  </a:lnTo>
                  <a:lnTo>
                    <a:pt x="851" y="2093"/>
                  </a:lnTo>
                  <a:lnTo>
                    <a:pt x="824" y="2152"/>
                  </a:lnTo>
                  <a:lnTo>
                    <a:pt x="801" y="2213"/>
                  </a:lnTo>
                  <a:lnTo>
                    <a:pt x="784" y="2276"/>
                  </a:lnTo>
                  <a:lnTo>
                    <a:pt x="774" y="2343"/>
                  </a:lnTo>
                  <a:lnTo>
                    <a:pt x="771" y="2411"/>
                  </a:lnTo>
                  <a:lnTo>
                    <a:pt x="774" y="2479"/>
                  </a:lnTo>
                  <a:lnTo>
                    <a:pt x="784" y="2545"/>
                  </a:lnTo>
                  <a:lnTo>
                    <a:pt x="801" y="2610"/>
                  </a:lnTo>
                  <a:lnTo>
                    <a:pt x="824" y="2671"/>
                  </a:lnTo>
                  <a:lnTo>
                    <a:pt x="851" y="2729"/>
                  </a:lnTo>
                  <a:lnTo>
                    <a:pt x="885" y="2784"/>
                  </a:lnTo>
                  <a:lnTo>
                    <a:pt x="924" y="2836"/>
                  </a:lnTo>
                  <a:lnTo>
                    <a:pt x="967" y="2882"/>
                  </a:lnTo>
                  <a:lnTo>
                    <a:pt x="1015" y="2925"/>
                  </a:lnTo>
                  <a:lnTo>
                    <a:pt x="1067" y="2965"/>
                  </a:lnTo>
                  <a:lnTo>
                    <a:pt x="1122" y="2998"/>
                  </a:lnTo>
                  <a:lnTo>
                    <a:pt x="1181" y="3026"/>
                  </a:lnTo>
                  <a:lnTo>
                    <a:pt x="1243" y="3048"/>
                  </a:lnTo>
                  <a:lnTo>
                    <a:pt x="1308" y="3065"/>
                  </a:lnTo>
                  <a:lnTo>
                    <a:pt x="1374" y="3075"/>
                  </a:lnTo>
                  <a:lnTo>
                    <a:pt x="1443" y="3078"/>
                  </a:lnTo>
                  <a:lnTo>
                    <a:pt x="1511" y="3075"/>
                  </a:lnTo>
                  <a:lnTo>
                    <a:pt x="1579" y="3065"/>
                  </a:lnTo>
                  <a:lnTo>
                    <a:pt x="1642" y="3048"/>
                  </a:lnTo>
                  <a:lnTo>
                    <a:pt x="1705" y="3026"/>
                  </a:lnTo>
                  <a:lnTo>
                    <a:pt x="1763" y="2998"/>
                  </a:lnTo>
                  <a:lnTo>
                    <a:pt x="1818" y="2965"/>
                  </a:lnTo>
                  <a:lnTo>
                    <a:pt x="1870" y="2925"/>
                  </a:lnTo>
                  <a:lnTo>
                    <a:pt x="1918" y="2882"/>
                  </a:lnTo>
                  <a:lnTo>
                    <a:pt x="1962" y="2836"/>
                  </a:lnTo>
                  <a:lnTo>
                    <a:pt x="2000" y="2784"/>
                  </a:lnTo>
                  <a:lnTo>
                    <a:pt x="2034" y="2729"/>
                  </a:lnTo>
                  <a:lnTo>
                    <a:pt x="2063" y="2671"/>
                  </a:lnTo>
                  <a:lnTo>
                    <a:pt x="2084" y="2610"/>
                  </a:lnTo>
                  <a:lnTo>
                    <a:pt x="2101" y="2545"/>
                  </a:lnTo>
                  <a:lnTo>
                    <a:pt x="2112" y="2479"/>
                  </a:lnTo>
                  <a:lnTo>
                    <a:pt x="2115" y="2411"/>
                  </a:lnTo>
                  <a:lnTo>
                    <a:pt x="2112" y="2343"/>
                  </a:lnTo>
                  <a:lnTo>
                    <a:pt x="2101" y="2276"/>
                  </a:lnTo>
                  <a:lnTo>
                    <a:pt x="2084" y="2213"/>
                  </a:lnTo>
                  <a:lnTo>
                    <a:pt x="2063" y="2152"/>
                  </a:lnTo>
                  <a:lnTo>
                    <a:pt x="2034" y="2093"/>
                  </a:lnTo>
                  <a:lnTo>
                    <a:pt x="2000" y="2038"/>
                  </a:lnTo>
                  <a:lnTo>
                    <a:pt x="1962" y="1987"/>
                  </a:lnTo>
                  <a:lnTo>
                    <a:pt x="1918" y="1939"/>
                  </a:lnTo>
                  <a:lnTo>
                    <a:pt x="1870" y="1896"/>
                  </a:lnTo>
                  <a:lnTo>
                    <a:pt x="1818" y="1858"/>
                  </a:lnTo>
                  <a:lnTo>
                    <a:pt x="1763" y="1824"/>
                  </a:lnTo>
                  <a:lnTo>
                    <a:pt x="1705" y="1797"/>
                  </a:lnTo>
                  <a:lnTo>
                    <a:pt x="1642" y="1774"/>
                  </a:lnTo>
                  <a:lnTo>
                    <a:pt x="1579" y="1757"/>
                  </a:lnTo>
                  <a:lnTo>
                    <a:pt x="1511" y="1748"/>
                  </a:lnTo>
                  <a:lnTo>
                    <a:pt x="1443" y="1744"/>
                  </a:lnTo>
                  <a:close/>
                  <a:moveTo>
                    <a:pt x="1284" y="979"/>
                  </a:moveTo>
                  <a:lnTo>
                    <a:pt x="1586" y="979"/>
                  </a:lnTo>
                  <a:lnTo>
                    <a:pt x="1606" y="983"/>
                  </a:lnTo>
                  <a:lnTo>
                    <a:pt x="1624" y="991"/>
                  </a:lnTo>
                  <a:lnTo>
                    <a:pt x="1638" y="1005"/>
                  </a:lnTo>
                  <a:lnTo>
                    <a:pt x="1647" y="1022"/>
                  </a:lnTo>
                  <a:lnTo>
                    <a:pt x="1650" y="1042"/>
                  </a:lnTo>
                  <a:lnTo>
                    <a:pt x="1650" y="1221"/>
                  </a:lnTo>
                  <a:lnTo>
                    <a:pt x="1735" y="1239"/>
                  </a:lnTo>
                  <a:lnTo>
                    <a:pt x="1818" y="1262"/>
                  </a:lnTo>
                  <a:lnTo>
                    <a:pt x="1899" y="1292"/>
                  </a:lnTo>
                  <a:lnTo>
                    <a:pt x="1978" y="1327"/>
                  </a:lnTo>
                  <a:lnTo>
                    <a:pt x="2054" y="1369"/>
                  </a:lnTo>
                  <a:lnTo>
                    <a:pt x="2129" y="1414"/>
                  </a:lnTo>
                  <a:lnTo>
                    <a:pt x="2254" y="1290"/>
                  </a:lnTo>
                  <a:lnTo>
                    <a:pt x="2269" y="1279"/>
                  </a:lnTo>
                  <a:lnTo>
                    <a:pt x="2283" y="1273"/>
                  </a:lnTo>
                  <a:lnTo>
                    <a:pt x="2300" y="1271"/>
                  </a:lnTo>
                  <a:lnTo>
                    <a:pt x="2316" y="1273"/>
                  </a:lnTo>
                  <a:lnTo>
                    <a:pt x="2331" y="1279"/>
                  </a:lnTo>
                  <a:lnTo>
                    <a:pt x="2345" y="1290"/>
                  </a:lnTo>
                  <a:lnTo>
                    <a:pt x="2559" y="1502"/>
                  </a:lnTo>
                  <a:lnTo>
                    <a:pt x="2570" y="1515"/>
                  </a:lnTo>
                  <a:lnTo>
                    <a:pt x="2576" y="1530"/>
                  </a:lnTo>
                  <a:lnTo>
                    <a:pt x="2578" y="1547"/>
                  </a:lnTo>
                  <a:lnTo>
                    <a:pt x="2576" y="1562"/>
                  </a:lnTo>
                  <a:lnTo>
                    <a:pt x="2570" y="1578"/>
                  </a:lnTo>
                  <a:lnTo>
                    <a:pt x="2559" y="1591"/>
                  </a:lnTo>
                  <a:lnTo>
                    <a:pt x="2436" y="1713"/>
                  </a:lnTo>
                  <a:lnTo>
                    <a:pt x="2485" y="1787"/>
                  </a:lnTo>
                  <a:lnTo>
                    <a:pt x="2529" y="1864"/>
                  </a:lnTo>
                  <a:lnTo>
                    <a:pt x="2567" y="1944"/>
                  </a:lnTo>
                  <a:lnTo>
                    <a:pt x="2599" y="2026"/>
                  </a:lnTo>
                  <a:lnTo>
                    <a:pt x="2625" y="2111"/>
                  </a:lnTo>
                  <a:lnTo>
                    <a:pt x="2644" y="2197"/>
                  </a:lnTo>
                  <a:lnTo>
                    <a:pt x="2821" y="2197"/>
                  </a:lnTo>
                  <a:lnTo>
                    <a:pt x="2842" y="2201"/>
                  </a:lnTo>
                  <a:lnTo>
                    <a:pt x="2860" y="2209"/>
                  </a:lnTo>
                  <a:lnTo>
                    <a:pt x="2873" y="2224"/>
                  </a:lnTo>
                  <a:lnTo>
                    <a:pt x="2883" y="2240"/>
                  </a:lnTo>
                  <a:lnTo>
                    <a:pt x="2885" y="2261"/>
                  </a:lnTo>
                  <a:lnTo>
                    <a:pt x="2885" y="2561"/>
                  </a:lnTo>
                  <a:lnTo>
                    <a:pt x="2882" y="2581"/>
                  </a:lnTo>
                  <a:lnTo>
                    <a:pt x="2873" y="2599"/>
                  </a:lnTo>
                  <a:lnTo>
                    <a:pt x="2859" y="2612"/>
                  </a:lnTo>
                  <a:lnTo>
                    <a:pt x="2842" y="2622"/>
                  </a:lnTo>
                  <a:lnTo>
                    <a:pt x="2821" y="2625"/>
                  </a:lnTo>
                  <a:lnTo>
                    <a:pt x="2650" y="2625"/>
                  </a:lnTo>
                  <a:lnTo>
                    <a:pt x="2632" y="2711"/>
                  </a:lnTo>
                  <a:lnTo>
                    <a:pt x="2608" y="2797"/>
                  </a:lnTo>
                  <a:lnTo>
                    <a:pt x="2577" y="2881"/>
                  </a:lnTo>
                  <a:lnTo>
                    <a:pt x="2541" y="2962"/>
                  </a:lnTo>
                  <a:lnTo>
                    <a:pt x="2498" y="3041"/>
                  </a:lnTo>
                  <a:lnTo>
                    <a:pt x="2449" y="3117"/>
                  </a:lnTo>
                  <a:lnTo>
                    <a:pt x="2565" y="3230"/>
                  </a:lnTo>
                  <a:lnTo>
                    <a:pt x="2575" y="3245"/>
                  </a:lnTo>
                  <a:lnTo>
                    <a:pt x="2582" y="3259"/>
                  </a:lnTo>
                  <a:lnTo>
                    <a:pt x="2583" y="3276"/>
                  </a:lnTo>
                  <a:lnTo>
                    <a:pt x="2582" y="3291"/>
                  </a:lnTo>
                  <a:lnTo>
                    <a:pt x="2575" y="3307"/>
                  </a:lnTo>
                  <a:lnTo>
                    <a:pt x="2565" y="3320"/>
                  </a:lnTo>
                  <a:lnTo>
                    <a:pt x="2351" y="3533"/>
                  </a:lnTo>
                  <a:lnTo>
                    <a:pt x="2337" y="3542"/>
                  </a:lnTo>
                  <a:lnTo>
                    <a:pt x="2322" y="3548"/>
                  </a:lnTo>
                  <a:lnTo>
                    <a:pt x="2306" y="3551"/>
                  </a:lnTo>
                  <a:lnTo>
                    <a:pt x="2289" y="3548"/>
                  </a:lnTo>
                  <a:lnTo>
                    <a:pt x="2274" y="3542"/>
                  </a:lnTo>
                  <a:lnTo>
                    <a:pt x="2260" y="3533"/>
                  </a:lnTo>
                  <a:lnTo>
                    <a:pt x="2148" y="3420"/>
                  </a:lnTo>
                  <a:lnTo>
                    <a:pt x="2071" y="3470"/>
                  </a:lnTo>
                  <a:lnTo>
                    <a:pt x="1993" y="3515"/>
                  </a:lnTo>
                  <a:lnTo>
                    <a:pt x="1910" y="3552"/>
                  </a:lnTo>
                  <a:lnTo>
                    <a:pt x="1826" y="3584"/>
                  </a:lnTo>
                  <a:lnTo>
                    <a:pt x="1739" y="3609"/>
                  </a:lnTo>
                  <a:lnTo>
                    <a:pt x="1650" y="3628"/>
                  </a:lnTo>
                  <a:lnTo>
                    <a:pt x="1650" y="3780"/>
                  </a:lnTo>
                  <a:lnTo>
                    <a:pt x="1647" y="3800"/>
                  </a:lnTo>
                  <a:lnTo>
                    <a:pt x="1638" y="3817"/>
                  </a:lnTo>
                  <a:lnTo>
                    <a:pt x="1624" y="3830"/>
                  </a:lnTo>
                  <a:lnTo>
                    <a:pt x="1606" y="3840"/>
                  </a:lnTo>
                  <a:lnTo>
                    <a:pt x="1586" y="3843"/>
                  </a:lnTo>
                  <a:lnTo>
                    <a:pt x="1284" y="3843"/>
                  </a:lnTo>
                  <a:lnTo>
                    <a:pt x="1263" y="3840"/>
                  </a:lnTo>
                  <a:lnTo>
                    <a:pt x="1246" y="3830"/>
                  </a:lnTo>
                  <a:lnTo>
                    <a:pt x="1232" y="3817"/>
                  </a:lnTo>
                  <a:lnTo>
                    <a:pt x="1223" y="3800"/>
                  </a:lnTo>
                  <a:lnTo>
                    <a:pt x="1220" y="3780"/>
                  </a:lnTo>
                  <a:lnTo>
                    <a:pt x="1220" y="3628"/>
                  </a:lnTo>
                  <a:lnTo>
                    <a:pt x="1131" y="3609"/>
                  </a:lnTo>
                  <a:lnTo>
                    <a:pt x="1043" y="3583"/>
                  </a:lnTo>
                  <a:lnTo>
                    <a:pt x="957" y="3552"/>
                  </a:lnTo>
                  <a:lnTo>
                    <a:pt x="874" y="3513"/>
                  </a:lnTo>
                  <a:lnTo>
                    <a:pt x="795" y="3469"/>
                  </a:lnTo>
                  <a:lnTo>
                    <a:pt x="719" y="3419"/>
                  </a:lnTo>
                  <a:lnTo>
                    <a:pt x="609" y="3528"/>
                  </a:lnTo>
                  <a:lnTo>
                    <a:pt x="596" y="3537"/>
                  </a:lnTo>
                  <a:lnTo>
                    <a:pt x="580" y="3543"/>
                  </a:lnTo>
                  <a:lnTo>
                    <a:pt x="565" y="3546"/>
                  </a:lnTo>
                  <a:lnTo>
                    <a:pt x="548" y="3543"/>
                  </a:lnTo>
                  <a:lnTo>
                    <a:pt x="532" y="3537"/>
                  </a:lnTo>
                  <a:lnTo>
                    <a:pt x="519" y="3528"/>
                  </a:lnTo>
                  <a:lnTo>
                    <a:pt x="304" y="3315"/>
                  </a:lnTo>
                  <a:lnTo>
                    <a:pt x="295" y="3301"/>
                  </a:lnTo>
                  <a:lnTo>
                    <a:pt x="288" y="3286"/>
                  </a:lnTo>
                  <a:lnTo>
                    <a:pt x="286" y="3270"/>
                  </a:lnTo>
                  <a:lnTo>
                    <a:pt x="288" y="3254"/>
                  </a:lnTo>
                  <a:lnTo>
                    <a:pt x="295" y="3239"/>
                  </a:lnTo>
                  <a:lnTo>
                    <a:pt x="304" y="3225"/>
                  </a:lnTo>
                  <a:lnTo>
                    <a:pt x="418" y="3113"/>
                  </a:lnTo>
                  <a:lnTo>
                    <a:pt x="370" y="3038"/>
                  </a:lnTo>
                  <a:lnTo>
                    <a:pt x="327" y="2960"/>
                  </a:lnTo>
                  <a:lnTo>
                    <a:pt x="291" y="2879"/>
                  </a:lnTo>
                  <a:lnTo>
                    <a:pt x="261" y="2796"/>
                  </a:lnTo>
                  <a:lnTo>
                    <a:pt x="237" y="2711"/>
                  </a:lnTo>
                  <a:lnTo>
                    <a:pt x="219" y="2625"/>
                  </a:lnTo>
                  <a:lnTo>
                    <a:pt x="64" y="2625"/>
                  </a:lnTo>
                  <a:lnTo>
                    <a:pt x="43" y="2622"/>
                  </a:lnTo>
                  <a:lnTo>
                    <a:pt x="26" y="2612"/>
                  </a:lnTo>
                  <a:lnTo>
                    <a:pt x="12" y="2599"/>
                  </a:lnTo>
                  <a:lnTo>
                    <a:pt x="3" y="2581"/>
                  </a:lnTo>
                  <a:lnTo>
                    <a:pt x="0" y="2562"/>
                  </a:lnTo>
                  <a:lnTo>
                    <a:pt x="0" y="2261"/>
                  </a:lnTo>
                  <a:lnTo>
                    <a:pt x="3" y="2240"/>
                  </a:lnTo>
                  <a:lnTo>
                    <a:pt x="12" y="2224"/>
                  </a:lnTo>
                  <a:lnTo>
                    <a:pt x="26" y="2209"/>
                  </a:lnTo>
                  <a:lnTo>
                    <a:pt x="43" y="2201"/>
                  </a:lnTo>
                  <a:lnTo>
                    <a:pt x="64" y="2197"/>
                  </a:lnTo>
                  <a:lnTo>
                    <a:pt x="225" y="2197"/>
                  </a:lnTo>
                  <a:lnTo>
                    <a:pt x="244" y="2111"/>
                  </a:lnTo>
                  <a:lnTo>
                    <a:pt x="270" y="2028"/>
                  </a:lnTo>
                  <a:lnTo>
                    <a:pt x="302" y="1946"/>
                  </a:lnTo>
                  <a:lnTo>
                    <a:pt x="339" y="1866"/>
                  </a:lnTo>
                  <a:lnTo>
                    <a:pt x="382" y="1790"/>
                  </a:lnTo>
                  <a:lnTo>
                    <a:pt x="431" y="1717"/>
                  </a:lnTo>
                  <a:lnTo>
                    <a:pt x="311" y="1597"/>
                  </a:lnTo>
                  <a:lnTo>
                    <a:pt x="300" y="1584"/>
                  </a:lnTo>
                  <a:lnTo>
                    <a:pt x="294" y="1568"/>
                  </a:lnTo>
                  <a:lnTo>
                    <a:pt x="291" y="1552"/>
                  </a:lnTo>
                  <a:lnTo>
                    <a:pt x="294" y="1536"/>
                  </a:lnTo>
                  <a:lnTo>
                    <a:pt x="300" y="1521"/>
                  </a:lnTo>
                  <a:lnTo>
                    <a:pt x="311" y="1508"/>
                  </a:lnTo>
                  <a:lnTo>
                    <a:pt x="525" y="1295"/>
                  </a:lnTo>
                  <a:lnTo>
                    <a:pt x="541" y="1283"/>
                  </a:lnTo>
                  <a:lnTo>
                    <a:pt x="560" y="1277"/>
                  </a:lnTo>
                  <a:lnTo>
                    <a:pt x="579" y="1277"/>
                  </a:lnTo>
                  <a:lnTo>
                    <a:pt x="598" y="1283"/>
                  </a:lnTo>
                  <a:lnTo>
                    <a:pt x="615" y="1295"/>
                  </a:lnTo>
                  <a:lnTo>
                    <a:pt x="738" y="1417"/>
                  </a:lnTo>
                  <a:lnTo>
                    <a:pt x="812" y="1370"/>
                  </a:lnTo>
                  <a:lnTo>
                    <a:pt x="889" y="1328"/>
                  </a:lnTo>
                  <a:lnTo>
                    <a:pt x="968" y="1292"/>
                  </a:lnTo>
                  <a:lnTo>
                    <a:pt x="1050" y="1262"/>
                  </a:lnTo>
                  <a:lnTo>
                    <a:pt x="1134" y="1239"/>
                  </a:lnTo>
                  <a:lnTo>
                    <a:pt x="1220" y="1221"/>
                  </a:lnTo>
                  <a:lnTo>
                    <a:pt x="1220" y="1042"/>
                  </a:lnTo>
                  <a:lnTo>
                    <a:pt x="1223" y="1022"/>
                  </a:lnTo>
                  <a:lnTo>
                    <a:pt x="1232" y="1005"/>
                  </a:lnTo>
                  <a:lnTo>
                    <a:pt x="1246" y="991"/>
                  </a:lnTo>
                  <a:lnTo>
                    <a:pt x="1263" y="983"/>
                  </a:lnTo>
                  <a:lnTo>
                    <a:pt x="1284" y="979"/>
                  </a:lnTo>
                  <a:close/>
                  <a:moveTo>
                    <a:pt x="3030" y="648"/>
                  </a:moveTo>
                  <a:lnTo>
                    <a:pt x="3058" y="652"/>
                  </a:lnTo>
                  <a:lnTo>
                    <a:pt x="3084" y="660"/>
                  </a:lnTo>
                  <a:lnTo>
                    <a:pt x="3109" y="673"/>
                  </a:lnTo>
                  <a:lnTo>
                    <a:pt x="3131" y="691"/>
                  </a:lnTo>
                  <a:lnTo>
                    <a:pt x="3148" y="714"/>
                  </a:lnTo>
                  <a:lnTo>
                    <a:pt x="3162" y="739"/>
                  </a:lnTo>
                  <a:lnTo>
                    <a:pt x="3170" y="768"/>
                  </a:lnTo>
                  <a:lnTo>
                    <a:pt x="3172" y="795"/>
                  </a:lnTo>
                  <a:lnTo>
                    <a:pt x="3168" y="824"/>
                  </a:lnTo>
                  <a:lnTo>
                    <a:pt x="3160" y="850"/>
                  </a:lnTo>
                  <a:lnTo>
                    <a:pt x="3147" y="874"/>
                  </a:lnTo>
                  <a:lnTo>
                    <a:pt x="3129" y="895"/>
                  </a:lnTo>
                  <a:lnTo>
                    <a:pt x="3107" y="913"/>
                  </a:lnTo>
                  <a:lnTo>
                    <a:pt x="3080" y="927"/>
                  </a:lnTo>
                  <a:lnTo>
                    <a:pt x="3052" y="935"/>
                  </a:lnTo>
                  <a:lnTo>
                    <a:pt x="3024" y="937"/>
                  </a:lnTo>
                  <a:lnTo>
                    <a:pt x="2995" y="934"/>
                  </a:lnTo>
                  <a:lnTo>
                    <a:pt x="2968" y="925"/>
                  </a:lnTo>
                  <a:lnTo>
                    <a:pt x="2944" y="912"/>
                  </a:lnTo>
                  <a:lnTo>
                    <a:pt x="2923" y="894"/>
                  </a:lnTo>
                  <a:lnTo>
                    <a:pt x="2905" y="872"/>
                  </a:lnTo>
                  <a:lnTo>
                    <a:pt x="2891" y="846"/>
                  </a:lnTo>
                  <a:lnTo>
                    <a:pt x="2883" y="818"/>
                  </a:lnTo>
                  <a:lnTo>
                    <a:pt x="2881" y="789"/>
                  </a:lnTo>
                  <a:lnTo>
                    <a:pt x="2884" y="762"/>
                  </a:lnTo>
                  <a:lnTo>
                    <a:pt x="2893" y="735"/>
                  </a:lnTo>
                  <a:lnTo>
                    <a:pt x="2906" y="711"/>
                  </a:lnTo>
                  <a:lnTo>
                    <a:pt x="2924" y="690"/>
                  </a:lnTo>
                  <a:lnTo>
                    <a:pt x="2947" y="672"/>
                  </a:lnTo>
                  <a:lnTo>
                    <a:pt x="2973" y="659"/>
                  </a:lnTo>
                  <a:lnTo>
                    <a:pt x="3001" y="650"/>
                  </a:lnTo>
                  <a:lnTo>
                    <a:pt x="3030" y="648"/>
                  </a:lnTo>
                  <a:close/>
                  <a:moveTo>
                    <a:pt x="3023" y="411"/>
                  </a:moveTo>
                  <a:lnTo>
                    <a:pt x="2977" y="415"/>
                  </a:lnTo>
                  <a:lnTo>
                    <a:pt x="2930" y="423"/>
                  </a:lnTo>
                  <a:lnTo>
                    <a:pt x="2884" y="439"/>
                  </a:lnTo>
                  <a:lnTo>
                    <a:pt x="2841" y="459"/>
                  </a:lnTo>
                  <a:lnTo>
                    <a:pt x="2801" y="484"/>
                  </a:lnTo>
                  <a:lnTo>
                    <a:pt x="2765" y="513"/>
                  </a:lnTo>
                  <a:lnTo>
                    <a:pt x="2734" y="546"/>
                  </a:lnTo>
                  <a:lnTo>
                    <a:pt x="2706" y="582"/>
                  </a:lnTo>
                  <a:lnTo>
                    <a:pt x="2683" y="622"/>
                  </a:lnTo>
                  <a:lnTo>
                    <a:pt x="2665" y="662"/>
                  </a:lnTo>
                  <a:lnTo>
                    <a:pt x="2653" y="705"/>
                  </a:lnTo>
                  <a:lnTo>
                    <a:pt x="2644" y="751"/>
                  </a:lnTo>
                  <a:lnTo>
                    <a:pt x="2642" y="796"/>
                  </a:lnTo>
                  <a:lnTo>
                    <a:pt x="2646" y="842"/>
                  </a:lnTo>
                  <a:lnTo>
                    <a:pt x="2654" y="888"/>
                  </a:lnTo>
                  <a:lnTo>
                    <a:pt x="2670" y="934"/>
                  </a:lnTo>
                  <a:lnTo>
                    <a:pt x="2690" y="977"/>
                  </a:lnTo>
                  <a:lnTo>
                    <a:pt x="2716" y="1016"/>
                  </a:lnTo>
                  <a:lnTo>
                    <a:pt x="2744" y="1052"/>
                  </a:lnTo>
                  <a:lnTo>
                    <a:pt x="2778" y="1083"/>
                  </a:lnTo>
                  <a:lnTo>
                    <a:pt x="2814" y="1111"/>
                  </a:lnTo>
                  <a:lnTo>
                    <a:pt x="2854" y="1133"/>
                  </a:lnTo>
                  <a:lnTo>
                    <a:pt x="2895" y="1151"/>
                  </a:lnTo>
                  <a:lnTo>
                    <a:pt x="2940" y="1164"/>
                  </a:lnTo>
                  <a:lnTo>
                    <a:pt x="2984" y="1172"/>
                  </a:lnTo>
                  <a:lnTo>
                    <a:pt x="3030" y="1174"/>
                  </a:lnTo>
                  <a:lnTo>
                    <a:pt x="3077" y="1170"/>
                  </a:lnTo>
                  <a:lnTo>
                    <a:pt x="3123" y="1162"/>
                  </a:lnTo>
                  <a:lnTo>
                    <a:pt x="3168" y="1146"/>
                  </a:lnTo>
                  <a:lnTo>
                    <a:pt x="3212" y="1126"/>
                  </a:lnTo>
                  <a:lnTo>
                    <a:pt x="3251" y="1101"/>
                  </a:lnTo>
                  <a:lnTo>
                    <a:pt x="3288" y="1072"/>
                  </a:lnTo>
                  <a:lnTo>
                    <a:pt x="3320" y="1039"/>
                  </a:lnTo>
                  <a:lnTo>
                    <a:pt x="3347" y="1003"/>
                  </a:lnTo>
                  <a:lnTo>
                    <a:pt x="3369" y="964"/>
                  </a:lnTo>
                  <a:lnTo>
                    <a:pt x="3388" y="923"/>
                  </a:lnTo>
                  <a:lnTo>
                    <a:pt x="3401" y="879"/>
                  </a:lnTo>
                  <a:lnTo>
                    <a:pt x="3408" y="834"/>
                  </a:lnTo>
                  <a:lnTo>
                    <a:pt x="3410" y="789"/>
                  </a:lnTo>
                  <a:lnTo>
                    <a:pt x="3408" y="744"/>
                  </a:lnTo>
                  <a:lnTo>
                    <a:pt x="3398" y="697"/>
                  </a:lnTo>
                  <a:lnTo>
                    <a:pt x="3384" y="652"/>
                  </a:lnTo>
                  <a:lnTo>
                    <a:pt x="3363" y="609"/>
                  </a:lnTo>
                  <a:lnTo>
                    <a:pt x="3338" y="569"/>
                  </a:lnTo>
                  <a:lnTo>
                    <a:pt x="3308" y="533"/>
                  </a:lnTo>
                  <a:lnTo>
                    <a:pt x="3274" y="502"/>
                  </a:lnTo>
                  <a:lnTo>
                    <a:pt x="3238" y="475"/>
                  </a:lnTo>
                  <a:lnTo>
                    <a:pt x="3198" y="452"/>
                  </a:lnTo>
                  <a:lnTo>
                    <a:pt x="3157" y="434"/>
                  </a:lnTo>
                  <a:lnTo>
                    <a:pt x="3114" y="421"/>
                  </a:lnTo>
                  <a:lnTo>
                    <a:pt x="3068" y="414"/>
                  </a:lnTo>
                  <a:lnTo>
                    <a:pt x="3023" y="411"/>
                  </a:lnTo>
                  <a:close/>
                  <a:moveTo>
                    <a:pt x="2812" y="0"/>
                  </a:moveTo>
                  <a:lnTo>
                    <a:pt x="2826" y="2"/>
                  </a:lnTo>
                  <a:lnTo>
                    <a:pt x="2837" y="10"/>
                  </a:lnTo>
                  <a:lnTo>
                    <a:pt x="2846" y="23"/>
                  </a:lnTo>
                  <a:lnTo>
                    <a:pt x="2883" y="117"/>
                  </a:lnTo>
                  <a:lnTo>
                    <a:pt x="2956" y="106"/>
                  </a:lnTo>
                  <a:lnTo>
                    <a:pt x="3031" y="103"/>
                  </a:lnTo>
                  <a:lnTo>
                    <a:pt x="3105" y="108"/>
                  </a:lnTo>
                  <a:lnTo>
                    <a:pt x="3179" y="120"/>
                  </a:lnTo>
                  <a:lnTo>
                    <a:pt x="3219" y="26"/>
                  </a:lnTo>
                  <a:lnTo>
                    <a:pt x="3227" y="14"/>
                  </a:lnTo>
                  <a:lnTo>
                    <a:pt x="3239" y="7"/>
                  </a:lnTo>
                  <a:lnTo>
                    <a:pt x="3253" y="5"/>
                  </a:lnTo>
                  <a:lnTo>
                    <a:pt x="3267" y="7"/>
                  </a:lnTo>
                  <a:lnTo>
                    <a:pt x="3426" y="75"/>
                  </a:lnTo>
                  <a:lnTo>
                    <a:pt x="3437" y="84"/>
                  </a:lnTo>
                  <a:lnTo>
                    <a:pt x="3445" y="96"/>
                  </a:lnTo>
                  <a:lnTo>
                    <a:pt x="3448" y="110"/>
                  </a:lnTo>
                  <a:lnTo>
                    <a:pt x="3445" y="123"/>
                  </a:lnTo>
                  <a:lnTo>
                    <a:pt x="3406" y="214"/>
                  </a:lnTo>
                  <a:lnTo>
                    <a:pt x="3455" y="249"/>
                  </a:lnTo>
                  <a:lnTo>
                    <a:pt x="3502" y="288"/>
                  </a:lnTo>
                  <a:lnTo>
                    <a:pt x="3545" y="331"/>
                  </a:lnTo>
                  <a:lnTo>
                    <a:pt x="3584" y="377"/>
                  </a:lnTo>
                  <a:lnTo>
                    <a:pt x="3620" y="427"/>
                  </a:lnTo>
                  <a:lnTo>
                    <a:pt x="3713" y="390"/>
                  </a:lnTo>
                  <a:lnTo>
                    <a:pt x="3727" y="387"/>
                  </a:lnTo>
                  <a:lnTo>
                    <a:pt x="3742" y="391"/>
                  </a:lnTo>
                  <a:lnTo>
                    <a:pt x="3752" y="398"/>
                  </a:lnTo>
                  <a:lnTo>
                    <a:pt x="3761" y="410"/>
                  </a:lnTo>
                  <a:lnTo>
                    <a:pt x="3825" y="570"/>
                  </a:lnTo>
                  <a:lnTo>
                    <a:pt x="3827" y="585"/>
                  </a:lnTo>
                  <a:lnTo>
                    <a:pt x="3823" y="598"/>
                  </a:lnTo>
                  <a:lnTo>
                    <a:pt x="3816" y="609"/>
                  </a:lnTo>
                  <a:lnTo>
                    <a:pt x="3804" y="617"/>
                  </a:lnTo>
                  <a:lnTo>
                    <a:pt x="3713" y="653"/>
                  </a:lnTo>
                  <a:lnTo>
                    <a:pt x="3724" y="713"/>
                  </a:lnTo>
                  <a:lnTo>
                    <a:pt x="3728" y="773"/>
                  </a:lnTo>
                  <a:lnTo>
                    <a:pt x="3728" y="834"/>
                  </a:lnTo>
                  <a:lnTo>
                    <a:pt x="3722" y="895"/>
                  </a:lnTo>
                  <a:lnTo>
                    <a:pt x="3711" y="956"/>
                  </a:lnTo>
                  <a:lnTo>
                    <a:pt x="3797" y="992"/>
                  </a:lnTo>
                  <a:lnTo>
                    <a:pt x="3809" y="1001"/>
                  </a:lnTo>
                  <a:lnTo>
                    <a:pt x="3816" y="1013"/>
                  </a:lnTo>
                  <a:lnTo>
                    <a:pt x="3819" y="1026"/>
                  </a:lnTo>
                  <a:lnTo>
                    <a:pt x="3815" y="1040"/>
                  </a:lnTo>
                  <a:lnTo>
                    <a:pt x="3748" y="1198"/>
                  </a:lnTo>
                  <a:lnTo>
                    <a:pt x="3739" y="1210"/>
                  </a:lnTo>
                  <a:lnTo>
                    <a:pt x="3727" y="1217"/>
                  </a:lnTo>
                  <a:lnTo>
                    <a:pt x="3713" y="1219"/>
                  </a:lnTo>
                  <a:lnTo>
                    <a:pt x="3699" y="1217"/>
                  </a:lnTo>
                  <a:lnTo>
                    <a:pt x="3615" y="1181"/>
                  </a:lnTo>
                  <a:lnTo>
                    <a:pt x="3579" y="1231"/>
                  </a:lnTo>
                  <a:lnTo>
                    <a:pt x="3539" y="1278"/>
                  </a:lnTo>
                  <a:lnTo>
                    <a:pt x="3495" y="1321"/>
                  </a:lnTo>
                  <a:lnTo>
                    <a:pt x="3447" y="1360"/>
                  </a:lnTo>
                  <a:lnTo>
                    <a:pt x="3396" y="1395"/>
                  </a:lnTo>
                  <a:lnTo>
                    <a:pt x="3427" y="1476"/>
                  </a:lnTo>
                  <a:lnTo>
                    <a:pt x="3431" y="1490"/>
                  </a:lnTo>
                  <a:lnTo>
                    <a:pt x="3427" y="1504"/>
                  </a:lnTo>
                  <a:lnTo>
                    <a:pt x="3420" y="1515"/>
                  </a:lnTo>
                  <a:lnTo>
                    <a:pt x="3407" y="1523"/>
                  </a:lnTo>
                  <a:lnTo>
                    <a:pt x="3247" y="1586"/>
                  </a:lnTo>
                  <a:lnTo>
                    <a:pt x="3232" y="1589"/>
                  </a:lnTo>
                  <a:lnTo>
                    <a:pt x="3219" y="1586"/>
                  </a:lnTo>
                  <a:lnTo>
                    <a:pt x="3207" y="1578"/>
                  </a:lnTo>
                  <a:lnTo>
                    <a:pt x="3200" y="1566"/>
                  </a:lnTo>
                  <a:lnTo>
                    <a:pt x="3167" y="1486"/>
                  </a:lnTo>
                  <a:lnTo>
                    <a:pt x="3105" y="1496"/>
                  </a:lnTo>
                  <a:lnTo>
                    <a:pt x="3042" y="1499"/>
                  </a:lnTo>
                  <a:lnTo>
                    <a:pt x="2980" y="1498"/>
                  </a:lnTo>
                  <a:lnTo>
                    <a:pt x="2918" y="1492"/>
                  </a:lnTo>
                  <a:lnTo>
                    <a:pt x="2856" y="1480"/>
                  </a:lnTo>
                  <a:lnTo>
                    <a:pt x="2821" y="1560"/>
                  </a:lnTo>
                  <a:lnTo>
                    <a:pt x="2813" y="1572"/>
                  </a:lnTo>
                  <a:lnTo>
                    <a:pt x="2801" y="1579"/>
                  </a:lnTo>
                  <a:lnTo>
                    <a:pt x="2788" y="1582"/>
                  </a:lnTo>
                  <a:lnTo>
                    <a:pt x="2773" y="1579"/>
                  </a:lnTo>
                  <a:lnTo>
                    <a:pt x="2614" y="1511"/>
                  </a:lnTo>
                  <a:lnTo>
                    <a:pt x="2602" y="1503"/>
                  </a:lnTo>
                  <a:lnTo>
                    <a:pt x="2595" y="1491"/>
                  </a:lnTo>
                  <a:lnTo>
                    <a:pt x="2593" y="1478"/>
                  </a:lnTo>
                  <a:lnTo>
                    <a:pt x="2595" y="1463"/>
                  </a:lnTo>
                  <a:lnTo>
                    <a:pt x="2631" y="1381"/>
                  </a:lnTo>
                  <a:lnTo>
                    <a:pt x="2582" y="1344"/>
                  </a:lnTo>
                  <a:lnTo>
                    <a:pt x="2536" y="1304"/>
                  </a:lnTo>
                  <a:lnTo>
                    <a:pt x="2494" y="1260"/>
                  </a:lnTo>
                  <a:lnTo>
                    <a:pt x="2457" y="1213"/>
                  </a:lnTo>
                  <a:lnTo>
                    <a:pt x="2423" y="1162"/>
                  </a:lnTo>
                  <a:lnTo>
                    <a:pt x="2340" y="1195"/>
                  </a:lnTo>
                  <a:lnTo>
                    <a:pt x="2325" y="1198"/>
                  </a:lnTo>
                  <a:lnTo>
                    <a:pt x="2312" y="1194"/>
                  </a:lnTo>
                  <a:lnTo>
                    <a:pt x="2300" y="1187"/>
                  </a:lnTo>
                  <a:lnTo>
                    <a:pt x="2293" y="1175"/>
                  </a:lnTo>
                  <a:lnTo>
                    <a:pt x="2229" y="1015"/>
                  </a:lnTo>
                  <a:lnTo>
                    <a:pt x="2225" y="1001"/>
                  </a:lnTo>
                  <a:lnTo>
                    <a:pt x="2229" y="987"/>
                  </a:lnTo>
                  <a:lnTo>
                    <a:pt x="2236" y="976"/>
                  </a:lnTo>
                  <a:lnTo>
                    <a:pt x="2248" y="968"/>
                  </a:lnTo>
                  <a:lnTo>
                    <a:pt x="2334" y="935"/>
                  </a:lnTo>
                  <a:lnTo>
                    <a:pt x="2325" y="875"/>
                  </a:lnTo>
                  <a:lnTo>
                    <a:pt x="2322" y="815"/>
                  </a:lnTo>
                  <a:lnTo>
                    <a:pt x="2323" y="754"/>
                  </a:lnTo>
                  <a:lnTo>
                    <a:pt x="2329" y="695"/>
                  </a:lnTo>
                  <a:lnTo>
                    <a:pt x="2341" y="636"/>
                  </a:lnTo>
                  <a:lnTo>
                    <a:pt x="2252" y="598"/>
                  </a:lnTo>
                  <a:lnTo>
                    <a:pt x="2240" y="589"/>
                  </a:lnTo>
                  <a:lnTo>
                    <a:pt x="2233" y="577"/>
                  </a:lnTo>
                  <a:lnTo>
                    <a:pt x="2230" y="564"/>
                  </a:lnTo>
                  <a:lnTo>
                    <a:pt x="2233" y="550"/>
                  </a:lnTo>
                  <a:lnTo>
                    <a:pt x="2301" y="392"/>
                  </a:lnTo>
                  <a:lnTo>
                    <a:pt x="2310" y="380"/>
                  </a:lnTo>
                  <a:lnTo>
                    <a:pt x="2322" y="373"/>
                  </a:lnTo>
                  <a:lnTo>
                    <a:pt x="2335" y="371"/>
                  </a:lnTo>
                  <a:lnTo>
                    <a:pt x="2349" y="373"/>
                  </a:lnTo>
                  <a:lnTo>
                    <a:pt x="2441" y="412"/>
                  </a:lnTo>
                  <a:lnTo>
                    <a:pt x="2476" y="365"/>
                  </a:lnTo>
                  <a:lnTo>
                    <a:pt x="2516" y="319"/>
                  </a:lnTo>
                  <a:lnTo>
                    <a:pt x="2559" y="279"/>
                  </a:lnTo>
                  <a:lnTo>
                    <a:pt x="2605" y="240"/>
                  </a:lnTo>
                  <a:lnTo>
                    <a:pt x="2654" y="207"/>
                  </a:lnTo>
                  <a:lnTo>
                    <a:pt x="2617" y="112"/>
                  </a:lnTo>
                  <a:lnTo>
                    <a:pt x="2614" y="98"/>
                  </a:lnTo>
                  <a:lnTo>
                    <a:pt x="2617" y="85"/>
                  </a:lnTo>
                  <a:lnTo>
                    <a:pt x="2625" y="73"/>
                  </a:lnTo>
                  <a:lnTo>
                    <a:pt x="2637" y="66"/>
                  </a:lnTo>
                  <a:lnTo>
                    <a:pt x="2797" y="2"/>
                  </a:lnTo>
                  <a:lnTo>
                    <a:pt x="2812" y="0"/>
                  </a:lnTo>
                  <a:lnTo>
                    <a:pt x="281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7189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fi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9"/>
          <p:cNvSpPr>
            <a:spLocks noGrp="1"/>
          </p:cNvSpPr>
          <p:nvPr>
            <p:ph type="body" sz="quarter" idx="15" hasCustomPrompt="1"/>
          </p:nvPr>
        </p:nvSpPr>
        <p:spPr>
          <a:xfrm>
            <a:off x="4229286" y="2552161"/>
            <a:ext cx="3418364" cy="71129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3500" baseline="0">
                <a:solidFill>
                  <a:srgbClr val="EE2324"/>
                </a:solidFill>
                <a:latin typeface="+mn-lt"/>
              </a:defRPr>
            </a:lvl1pPr>
          </a:lstStyle>
          <a:p>
            <a:pPr lvl="0"/>
            <a:r>
              <a:rPr lang="it-IT" dirty="0"/>
              <a:t>GRAZIE</a:t>
            </a:r>
          </a:p>
        </p:txBody>
      </p:sp>
      <p:pic>
        <p:nvPicPr>
          <p:cNvPr id="2" name="Immagine 1" descr="reti_el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01" y="1285340"/>
            <a:ext cx="999249" cy="1022808"/>
          </a:xfrm>
          <a:prstGeom prst="rect">
            <a:avLst/>
          </a:prstGeom>
        </p:spPr>
      </p:pic>
      <p:pic>
        <p:nvPicPr>
          <p:cNvPr id="9" name="Immagine 8" descr="logo ret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21" y="5146081"/>
            <a:ext cx="1447808" cy="848599"/>
          </a:xfrm>
          <a:prstGeom prst="rect">
            <a:avLst/>
          </a:prstGeom>
        </p:spPr>
      </p:pic>
      <p:pic>
        <p:nvPicPr>
          <p:cNvPr id="14" name="Immagine 13" descr="reti-icon3.png">
            <a:hlinkClick r:id="rId4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51" y="3579481"/>
            <a:ext cx="598191" cy="618739"/>
          </a:xfrm>
          <a:prstGeom prst="rect">
            <a:avLst/>
          </a:prstGeom>
        </p:spPr>
      </p:pic>
      <p:pic>
        <p:nvPicPr>
          <p:cNvPr id="15" name="Immagine 14" descr="reti-icon2.png">
            <a:hlinkClick r:id="rId6"/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342" y="3579481"/>
            <a:ext cx="604488" cy="618739"/>
          </a:xfrm>
          <a:prstGeom prst="rect">
            <a:avLst/>
          </a:prstGeom>
        </p:spPr>
      </p:pic>
      <p:pic>
        <p:nvPicPr>
          <p:cNvPr id="16" name="Immagine 15" descr="reti-icon1.png">
            <a:hlinkClick r:id="rId8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19" y="3547254"/>
            <a:ext cx="642268" cy="650965"/>
          </a:xfrm>
          <a:prstGeom prst="rect">
            <a:avLst/>
          </a:prstGeom>
        </p:spPr>
      </p:pic>
      <p:sp>
        <p:nvSpPr>
          <p:cNvPr id="17" name="CasellaDiTesto 16"/>
          <p:cNvSpPr txBox="1"/>
          <p:nvPr userDrawn="1"/>
        </p:nvSpPr>
        <p:spPr>
          <a:xfrm>
            <a:off x="4229286" y="6093078"/>
            <a:ext cx="3418364" cy="74746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 defTabSz="993775">
              <a:defRPr/>
            </a:pPr>
            <a:r>
              <a:rPr lang="it-IT" sz="1000" dirty="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Via  Dante, 6, 21052 Busto Arsizio VA</a:t>
            </a:r>
          </a:p>
          <a:p>
            <a:pPr algn="ctr" defTabSz="993775">
              <a:defRPr/>
            </a:pPr>
            <a:r>
              <a:rPr lang="it-IT" sz="1000" dirty="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Tel.: +</a:t>
            </a:r>
            <a:r>
              <a:rPr lang="it-IT" sz="1000" dirty="0">
                <a:solidFill>
                  <a:srgbClr val="8D8479"/>
                </a:solidFill>
                <a:latin typeface="+mn-lt"/>
                <a:cs typeface="Arial"/>
                <a:sym typeface="Univers LT Std 45 Light" charset="0"/>
              </a:rPr>
              <a:t>39.0331.357.400</a:t>
            </a:r>
          </a:p>
          <a:p>
            <a:pPr algn="ctr" defTabSz="993775">
              <a:defRPr/>
            </a:pPr>
            <a:r>
              <a:rPr lang="it-IT" sz="1000" dirty="0">
                <a:solidFill>
                  <a:srgbClr val="8D8479"/>
                </a:solidFill>
                <a:latin typeface="Arial"/>
                <a:cs typeface="Arial"/>
                <a:sym typeface="Univers LT Std 45 Light" charset="0"/>
              </a:rPr>
              <a:t>Fax: +39.0331.622.869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it-IT" sz="10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336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C9A3E-B23F-4101-97C2-AE441E99DE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1963400" cy="7975600"/>
          </a:xfrm>
          <a:prstGeom prst="rect">
            <a:avLst/>
          </a:prstGeom>
        </p:spPr>
      </p:pic>
      <p:sp>
        <p:nvSpPr>
          <p:cNvPr id="49" name="Segnaposto immagine 47"/>
          <p:cNvSpPr>
            <a:spLocks noGrp="1"/>
          </p:cNvSpPr>
          <p:nvPr>
            <p:ph type="pic" sz="quarter" idx="12" hasCustomPrompt="1"/>
          </p:nvPr>
        </p:nvSpPr>
        <p:spPr>
          <a:xfrm>
            <a:off x="9439815" y="4358877"/>
            <a:ext cx="1309781" cy="766394"/>
          </a:xfrm>
          <a:prstGeom prst="rect">
            <a:avLst/>
          </a:prstGeom>
        </p:spPr>
        <p:txBody>
          <a:bodyPr vert="horz"/>
          <a:lstStyle>
            <a:lvl1pPr algn="ctr">
              <a:defRPr>
                <a:latin typeface="+mj-lt"/>
              </a:defRPr>
            </a:lvl1pPr>
          </a:lstStyle>
          <a:p>
            <a:r>
              <a:rPr lang="it-IT" dirty="0"/>
              <a:t>Logo</a:t>
            </a:r>
          </a:p>
        </p:txBody>
      </p:sp>
      <p:sp>
        <p:nvSpPr>
          <p:cNvPr id="8" name="Rectangle 4"/>
          <p:cNvSpPr>
            <a:spLocks/>
          </p:cNvSpPr>
          <p:nvPr userDrawn="1"/>
        </p:nvSpPr>
        <p:spPr bwMode="auto">
          <a:xfrm>
            <a:off x="1" y="2887705"/>
            <a:ext cx="7658306" cy="1362217"/>
          </a:xfrm>
          <a:prstGeom prst="rect">
            <a:avLst/>
          </a:prstGeom>
          <a:solidFill>
            <a:srgbClr val="EE2325"/>
          </a:solidFill>
          <a:ln>
            <a:noFill/>
          </a:ln>
          <a:effectLst>
            <a:outerShdw blurRad="190500" dist="76200" dir="16200000" algn="ctr" rotWithShape="0">
              <a:srgbClr val="808080">
                <a:alpha val="46419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lvl="1">
              <a:defRPr/>
            </a:pPr>
            <a:endParaRPr lang="it-IT" sz="3200" b="1" dirty="0">
              <a:solidFill>
                <a:srgbClr val="FFFFFF"/>
              </a:solidFill>
              <a:latin typeface="Univers LT Std 85 Extra Black" charset="0"/>
              <a:ea typeface="ＭＳ Ｐゴシック" charset="0"/>
              <a:sym typeface="Futura" charset="0"/>
            </a:endParaRPr>
          </a:p>
        </p:txBody>
      </p:sp>
      <p:sp>
        <p:nvSpPr>
          <p:cNvPr id="38" name="Segnaposto testo 37"/>
          <p:cNvSpPr>
            <a:spLocks noGrp="1"/>
          </p:cNvSpPr>
          <p:nvPr>
            <p:ph type="body" sz="quarter" idx="11" hasCustomPrompt="1"/>
          </p:nvPr>
        </p:nvSpPr>
        <p:spPr>
          <a:xfrm>
            <a:off x="575563" y="2620095"/>
            <a:ext cx="4244929" cy="1600348"/>
          </a:xfrm>
          <a:prstGeom prst="rect">
            <a:avLst/>
          </a:prstGeom>
        </p:spPr>
        <p:txBody>
          <a:bodyPr vert="horz" anchor="ctr"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it-IT" dirty="0"/>
              <a:t>TITOLO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578247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2993"/>
            <a:ext cx="11880850" cy="6846523"/>
          </a:xfrm>
          <a:prstGeom prst="rect">
            <a:avLst/>
          </a:prstGeom>
        </p:spPr>
      </p:pic>
      <p:pic>
        <p:nvPicPr>
          <p:cNvPr id="7" name="Immagine 6" descr="logo ret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48" y="2919067"/>
            <a:ext cx="1603600" cy="939913"/>
          </a:xfrm>
          <a:prstGeom prst="rect">
            <a:avLst/>
          </a:prstGeom>
        </p:spPr>
      </p:pic>
      <p:sp>
        <p:nvSpPr>
          <p:cNvPr id="4" name="CasellaDiTesto 3"/>
          <p:cNvSpPr txBox="1"/>
          <p:nvPr userDrawn="1"/>
        </p:nvSpPr>
        <p:spPr>
          <a:xfrm>
            <a:off x="5592196" y="3179903"/>
            <a:ext cx="696460" cy="48073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it-IT" sz="2000" dirty="0">
                <a:solidFill>
                  <a:schemeClr val="tx1"/>
                </a:solidFill>
                <a:latin typeface="+mj-lt"/>
                <a:cs typeface="Arial"/>
              </a:rPr>
              <a:t>Per</a:t>
            </a:r>
          </a:p>
        </p:txBody>
      </p:sp>
      <p:sp>
        <p:nvSpPr>
          <p:cNvPr id="11" name="Segnaposto immagine 19"/>
          <p:cNvSpPr>
            <a:spLocks noGrp="1"/>
          </p:cNvSpPr>
          <p:nvPr>
            <p:ph type="pic" sz="quarter" idx="16" hasCustomPrompt="1"/>
          </p:nvPr>
        </p:nvSpPr>
        <p:spPr>
          <a:xfrm>
            <a:off x="6631651" y="2919067"/>
            <a:ext cx="1845748" cy="93991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</a:defRPr>
            </a:lvl1pPr>
          </a:lstStyle>
          <a:p>
            <a:r>
              <a:rPr lang="it-IT" dirty="0"/>
              <a:t>Inserisci logo</a:t>
            </a:r>
          </a:p>
        </p:txBody>
      </p:sp>
    </p:spTree>
    <p:extLst>
      <p:ext uri="{BB962C8B-B14F-4D97-AF65-F5344CB8AC3E}">
        <p14:creationId xmlns:p14="http://schemas.microsoft.com/office/powerpoint/2010/main" val="1010964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6677" y="365252"/>
            <a:ext cx="8637365" cy="13216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4933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26677" y="365252"/>
            <a:ext cx="8637365" cy="13216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  <a:endParaRPr lang="it-IT" dirty="0"/>
          </a:p>
        </p:txBody>
      </p:sp>
      <p:sp>
        <p:nvSpPr>
          <p:cNvPr id="3" name="Segnaposto testo 26"/>
          <p:cNvSpPr>
            <a:spLocks noGrp="1"/>
          </p:cNvSpPr>
          <p:nvPr>
            <p:ph type="body" sz="quarter" idx="14"/>
          </p:nvPr>
        </p:nvSpPr>
        <p:spPr>
          <a:xfrm>
            <a:off x="2426677" y="2020328"/>
            <a:ext cx="8637365" cy="3923271"/>
          </a:xfrm>
          <a:prstGeom prst="rect">
            <a:avLst/>
          </a:prstGeom>
        </p:spPr>
        <p:txBody>
          <a:bodyPr vert="horz"/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600">
                <a:solidFill>
                  <a:schemeClr val="bg1"/>
                </a:solidFill>
                <a:latin typeface="+mn-lt"/>
              </a:defRPr>
            </a:lvl2pPr>
            <a:lvl3pPr>
              <a:defRPr sz="1400">
                <a:solidFill>
                  <a:schemeClr val="bg1"/>
                </a:solidFill>
                <a:latin typeface="+mn-lt"/>
              </a:defRPr>
            </a:lvl3pPr>
            <a:lvl4pPr>
              <a:defRPr sz="1400">
                <a:solidFill>
                  <a:schemeClr val="bg1"/>
                </a:solidFill>
                <a:latin typeface="+mn-lt"/>
              </a:defRPr>
            </a:lvl4pPr>
            <a:lvl5pP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068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6110" y="-2993"/>
            <a:ext cx="12273073" cy="6846523"/>
          </a:xfrm>
          <a:prstGeom prst="rect">
            <a:avLst/>
          </a:prstGeom>
        </p:spPr>
      </p:pic>
      <p:pic>
        <p:nvPicPr>
          <p:cNvPr id="7" name="Immagine 6" descr="logo reti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48" y="2919067"/>
            <a:ext cx="1603600" cy="939913"/>
          </a:xfrm>
          <a:prstGeom prst="rect">
            <a:avLst/>
          </a:prstGeom>
        </p:spPr>
      </p:pic>
      <p:sp>
        <p:nvSpPr>
          <p:cNvPr id="4" name="CasellaDiTesto 3"/>
          <p:cNvSpPr txBox="1"/>
          <p:nvPr userDrawn="1"/>
        </p:nvSpPr>
        <p:spPr>
          <a:xfrm>
            <a:off x="5592196" y="3179903"/>
            <a:ext cx="696460" cy="48073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lang="it-IT" sz="2000" dirty="0">
                <a:solidFill>
                  <a:schemeClr val="tx1"/>
                </a:solidFill>
                <a:latin typeface="+mn-lt"/>
                <a:cs typeface="Arial"/>
              </a:rPr>
              <a:t>Per</a:t>
            </a:r>
          </a:p>
        </p:txBody>
      </p:sp>
      <p:sp>
        <p:nvSpPr>
          <p:cNvPr id="11" name="Segnaposto immagine 19"/>
          <p:cNvSpPr>
            <a:spLocks noGrp="1"/>
          </p:cNvSpPr>
          <p:nvPr>
            <p:ph type="pic" sz="quarter" idx="16" hasCustomPrompt="1"/>
          </p:nvPr>
        </p:nvSpPr>
        <p:spPr>
          <a:xfrm>
            <a:off x="6631651" y="2919067"/>
            <a:ext cx="1845748" cy="93991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</a:defRPr>
            </a:lvl1pPr>
          </a:lstStyle>
          <a:p>
            <a:r>
              <a:rPr lang="it-IT" dirty="0"/>
              <a:t>Inserisci logo</a:t>
            </a:r>
          </a:p>
        </p:txBody>
      </p:sp>
    </p:spTree>
    <p:extLst>
      <p:ext uri="{BB962C8B-B14F-4D97-AF65-F5344CB8AC3E}">
        <p14:creationId xmlns:p14="http://schemas.microsoft.com/office/powerpoint/2010/main" val="3617942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9"/>
          <p:cNvSpPr>
            <a:spLocks noGrp="1"/>
          </p:cNvSpPr>
          <p:nvPr>
            <p:ph type="body" sz="quarter" idx="13" hasCustomPrompt="1"/>
          </p:nvPr>
        </p:nvSpPr>
        <p:spPr>
          <a:xfrm>
            <a:off x="825059" y="314581"/>
            <a:ext cx="7260519" cy="114009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3500" baseline="0">
                <a:solidFill>
                  <a:srgbClr val="EE2324"/>
                </a:solidFill>
                <a:latin typeface="+mn-lt"/>
              </a:defRPr>
            </a:lvl1pPr>
          </a:lstStyle>
          <a:p>
            <a:pPr lvl="0"/>
            <a:r>
              <a:rPr lang="it-IT" dirty="0"/>
              <a:t>TITOLO DEL PARAGRAFO</a:t>
            </a:r>
          </a:p>
        </p:txBody>
      </p:sp>
      <p:sp>
        <p:nvSpPr>
          <p:cNvPr id="7" name="Segnaposto tes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25117" y="1580827"/>
            <a:ext cx="5381865" cy="2479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latin typeface="+mn-lt"/>
              </a:defRPr>
            </a:lvl1pPr>
          </a:lstStyle>
          <a:p>
            <a:pPr lvl="0"/>
            <a:r>
              <a:rPr lang="it-IT" dirty="0"/>
              <a:t>Testo del paragrafo</a:t>
            </a:r>
          </a:p>
        </p:txBody>
      </p:sp>
      <p:sp>
        <p:nvSpPr>
          <p:cNvPr id="8" name="Segnaposto grafico 21"/>
          <p:cNvSpPr>
            <a:spLocks noGrp="1"/>
          </p:cNvSpPr>
          <p:nvPr>
            <p:ph type="chart" sz="quarter" idx="17"/>
          </p:nvPr>
        </p:nvSpPr>
        <p:spPr>
          <a:xfrm>
            <a:off x="6308528" y="1580825"/>
            <a:ext cx="5356537" cy="247948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</a:defRPr>
            </a:lvl1pPr>
          </a:lstStyle>
          <a:p>
            <a:r>
              <a:rPr lang="it-IT"/>
              <a:t>Fare clic sull'icona per inserire un grafico</a:t>
            </a:r>
            <a:endParaRPr lang="it-IT" dirty="0"/>
          </a:p>
        </p:txBody>
      </p:sp>
      <p:sp>
        <p:nvSpPr>
          <p:cNvPr id="10" name="Segnaposto testo 17"/>
          <p:cNvSpPr>
            <a:spLocks noGrp="1"/>
          </p:cNvSpPr>
          <p:nvPr>
            <p:ph type="body" sz="quarter" idx="18" hasCustomPrompt="1"/>
          </p:nvPr>
        </p:nvSpPr>
        <p:spPr>
          <a:xfrm>
            <a:off x="825117" y="4192315"/>
            <a:ext cx="5381865" cy="2479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/>
            </a:lvl1pPr>
          </a:lstStyle>
          <a:p>
            <a:pPr lvl="0"/>
            <a:r>
              <a:rPr lang="it-IT" dirty="0"/>
              <a:t>Testo del paragrafo</a:t>
            </a:r>
          </a:p>
        </p:txBody>
      </p:sp>
      <p:sp>
        <p:nvSpPr>
          <p:cNvPr id="11" name="Segnaposto grafico 21"/>
          <p:cNvSpPr>
            <a:spLocks noGrp="1"/>
          </p:cNvSpPr>
          <p:nvPr>
            <p:ph type="chart" sz="quarter" idx="19"/>
          </p:nvPr>
        </p:nvSpPr>
        <p:spPr>
          <a:xfrm>
            <a:off x="6308528" y="4192313"/>
            <a:ext cx="5356537" cy="247948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</a:defRPr>
            </a:lvl1pPr>
          </a:lstStyle>
          <a:p>
            <a:r>
              <a:rPr lang="it-IT"/>
              <a:t>Fare clic sull'icona per inserire un grafico</a:t>
            </a:r>
          </a:p>
        </p:txBody>
      </p:sp>
      <p:sp>
        <p:nvSpPr>
          <p:cNvPr id="9" name="Segnaposto numero diapositiva 15"/>
          <p:cNvSpPr>
            <a:spLocks noGrp="1"/>
          </p:cNvSpPr>
          <p:nvPr>
            <p:ph type="sldNum" sz="quarter" idx="4"/>
          </p:nvPr>
        </p:nvSpPr>
        <p:spPr>
          <a:xfrm>
            <a:off x="0" y="6272176"/>
            <a:ext cx="653447" cy="365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32C7DF-AA7D-254A-9233-1E83C1A6AA55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2" name="Immagine 8" descr="logo ret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732" y="314581"/>
            <a:ext cx="742332" cy="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28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6110" y="-2993"/>
            <a:ext cx="12273073" cy="6846523"/>
          </a:xfrm>
          <a:prstGeom prst="rect">
            <a:avLst/>
          </a:prstGeom>
        </p:spPr>
      </p:pic>
      <p:sp>
        <p:nvSpPr>
          <p:cNvPr id="8" name="CasellaDiTesto 7"/>
          <p:cNvSpPr txBox="1"/>
          <p:nvPr userDrawn="1"/>
        </p:nvSpPr>
        <p:spPr>
          <a:xfrm>
            <a:off x="7785731" y="-737967"/>
            <a:ext cx="1188085" cy="121609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lang="it-IT"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Segnaposto testo 37"/>
          <p:cNvSpPr>
            <a:spLocks noGrp="1"/>
          </p:cNvSpPr>
          <p:nvPr>
            <p:ph type="body" sz="quarter" idx="11" hasCustomPrompt="1"/>
          </p:nvPr>
        </p:nvSpPr>
        <p:spPr>
          <a:xfrm>
            <a:off x="688861" y="4325466"/>
            <a:ext cx="4244929" cy="1220266"/>
          </a:xfrm>
          <a:prstGeom prst="rect">
            <a:avLst/>
          </a:prstGeom>
        </p:spPr>
        <p:txBody>
          <a:bodyPr vert="horz" anchor="ctr"/>
          <a:lstStyle>
            <a:lvl1pPr>
              <a:defRPr baseline="0">
                <a:solidFill>
                  <a:srgbClr val="FF0000"/>
                </a:solidFill>
                <a:latin typeface="+mn-lt"/>
              </a:defRPr>
            </a:lvl1pPr>
          </a:lstStyle>
          <a:p>
            <a:pPr lvl="0"/>
            <a:r>
              <a:rPr lang="it-IT" dirty="0"/>
              <a:t>TITOLO </a:t>
            </a:r>
          </a:p>
          <a:p>
            <a:pPr lvl="0"/>
            <a:r>
              <a:rPr lang="it-IT" dirty="0"/>
              <a:t>DELLA</a:t>
            </a:r>
          </a:p>
          <a:p>
            <a:pPr lvl="0"/>
            <a:r>
              <a:rPr lang="it-IT" dirty="0"/>
              <a:t>SEZIONE</a:t>
            </a:r>
          </a:p>
        </p:txBody>
      </p:sp>
    </p:spTree>
    <p:extLst>
      <p:ext uri="{BB962C8B-B14F-4D97-AF65-F5344CB8AC3E}">
        <p14:creationId xmlns:p14="http://schemas.microsoft.com/office/powerpoint/2010/main" val="69522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9"/>
          <p:cNvSpPr>
            <a:spLocks noGrp="1"/>
          </p:cNvSpPr>
          <p:nvPr>
            <p:ph type="body" sz="quarter" idx="13" hasCustomPrompt="1"/>
          </p:nvPr>
        </p:nvSpPr>
        <p:spPr>
          <a:xfrm>
            <a:off x="825059" y="314581"/>
            <a:ext cx="7260519" cy="114009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3500" baseline="0">
                <a:solidFill>
                  <a:srgbClr val="EE2324"/>
                </a:solidFill>
                <a:latin typeface="+mn-lt"/>
              </a:defRPr>
            </a:lvl1pPr>
          </a:lstStyle>
          <a:p>
            <a:pPr lvl="0"/>
            <a:r>
              <a:rPr lang="it-IT" dirty="0"/>
              <a:t>TITOLO DEL PARAGRAFO</a:t>
            </a:r>
          </a:p>
        </p:txBody>
      </p:sp>
      <p:sp>
        <p:nvSpPr>
          <p:cNvPr id="7" name="Segnaposto tes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25117" y="1580827"/>
            <a:ext cx="5381865" cy="4564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latin typeface="+mn-lt"/>
              </a:defRPr>
            </a:lvl1pPr>
          </a:lstStyle>
          <a:p>
            <a:pPr lvl="0"/>
            <a:r>
              <a:rPr lang="it-IT" dirty="0"/>
              <a:t>Testo del paragrafo</a:t>
            </a:r>
          </a:p>
        </p:txBody>
      </p:sp>
      <p:sp>
        <p:nvSpPr>
          <p:cNvPr id="8" name="Segnaposto grafico 21"/>
          <p:cNvSpPr>
            <a:spLocks noGrp="1"/>
          </p:cNvSpPr>
          <p:nvPr>
            <p:ph type="chart" sz="quarter" idx="17"/>
          </p:nvPr>
        </p:nvSpPr>
        <p:spPr>
          <a:xfrm>
            <a:off x="6308528" y="1580825"/>
            <a:ext cx="5356537" cy="4564617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</a:defRPr>
            </a:lvl1pPr>
          </a:lstStyle>
          <a:p>
            <a:r>
              <a:rPr lang="it-IT"/>
              <a:t>Fare clic sull'icona per inserire un grafico</a:t>
            </a:r>
            <a:endParaRPr lang="it-IT" dirty="0"/>
          </a:p>
        </p:txBody>
      </p:sp>
      <p:sp>
        <p:nvSpPr>
          <p:cNvPr id="5" name="Segnaposto numero diapositiva 15"/>
          <p:cNvSpPr>
            <a:spLocks noGrp="1"/>
          </p:cNvSpPr>
          <p:nvPr>
            <p:ph type="sldNum" sz="quarter" idx="4"/>
          </p:nvPr>
        </p:nvSpPr>
        <p:spPr>
          <a:xfrm>
            <a:off x="0" y="6272176"/>
            <a:ext cx="653447" cy="365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032C7DF-AA7D-254A-9233-1E83C1A6AA55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9" name="Immagine 8" descr="logo ret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14" y="6237251"/>
            <a:ext cx="742332" cy="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3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9"/>
          <p:cNvSpPr>
            <a:spLocks noGrp="1"/>
          </p:cNvSpPr>
          <p:nvPr>
            <p:ph type="body" sz="quarter" idx="13" hasCustomPrompt="1"/>
          </p:nvPr>
        </p:nvSpPr>
        <p:spPr>
          <a:xfrm>
            <a:off x="825059" y="314581"/>
            <a:ext cx="7260519" cy="114009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3500" baseline="0">
                <a:solidFill>
                  <a:srgbClr val="EE2324"/>
                </a:solidFill>
                <a:latin typeface="+mn-lt"/>
              </a:defRPr>
            </a:lvl1pPr>
          </a:lstStyle>
          <a:p>
            <a:pPr lvl="0"/>
            <a:r>
              <a:rPr lang="it-IT" dirty="0"/>
              <a:t>TITOLO DEL PARAGRAFO</a:t>
            </a:r>
          </a:p>
        </p:txBody>
      </p:sp>
      <p:sp>
        <p:nvSpPr>
          <p:cNvPr id="7" name="Segnaposto tes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25117" y="1580827"/>
            <a:ext cx="5381865" cy="4564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latin typeface="+mn-lt"/>
              </a:defRPr>
            </a:lvl1pPr>
          </a:lstStyle>
          <a:p>
            <a:pPr lvl="0"/>
            <a:r>
              <a:rPr lang="it-IT" dirty="0"/>
              <a:t>Testo del paragrafo</a:t>
            </a:r>
          </a:p>
        </p:txBody>
      </p:sp>
      <p:sp>
        <p:nvSpPr>
          <p:cNvPr id="5" name="Segnaposto numero diapositiva 15"/>
          <p:cNvSpPr>
            <a:spLocks noGrp="1"/>
          </p:cNvSpPr>
          <p:nvPr>
            <p:ph type="sldNum" sz="quarter" idx="4"/>
          </p:nvPr>
        </p:nvSpPr>
        <p:spPr>
          <a:xfrm>
            <a:off x="0" y="6272176"/>
            <a:ext cx="653447" cy="365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032C7DF-AA7D-254A-9233-1E83C1A6AA55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9" name="Immagine 8" descr="logo ret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14" y="6237251"/>
            <a:ext cx="742332" cy="435100"/>
          </a:xfrm>
          <a:prstGeom prst="rect">
            <a:avLst/>
          </a:prstGeom>
        </p:spPr>
      </p:pic>
      <p:sp>
        <p:nvSpPr>
          <p:cNvPr id="10" name="Segnaposto testo 17"/>
          <p:cNvSpPr>
            <a:spLocks noGrp="1"/>
          </p:cNvSpPr>
          <p:nvPr>
            <p:ph type="body" sz="quarter" idx="16" hasCustomPrompt="1"/>
          </p:nvPr>
        </p:nvSpPr>
        <p:spPr>
          <a:xfrm>
            <a:off x="6314448" y="1580827"/>
            <a:ext cx="5381865" cy="45646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latin typeface="+mn-lt"/>
              </a:defRPr>
            </a:lvl1pPr>
          </a:lstStyle>
          <a:p>
            <a:pPr lvl="0"/>
            <a:r>
              <a:rPr lang="it-IT" dirty="0"/>
              <a:t>Testo del paragrafo</a:t>
            </a:r>
          </a:p>
        </p:txBody>
      </p:sp>
    </p:spTree>
    <p:extLst>
      <p:ext uri="{BB962C8B-B14F-4D97-AF65-F5344CB8AC3E}">
        <p14:creationId xmlns:p14="http://schemas.microsoft.com/office/powerpoint/2010/main" val="221756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032C7DF-AA7D-254A-9233-1E83C1A6AA55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Segnaposto testo 9"/>
          <p:cNvSpPr>
            <a:spLocks noGrp="1"/>
          </p:cNvSpPr>
          <p:nvPr>
            <p:ph type="body" sz="quarter" idx="13" hasCustomPrompt="1"/>
          </p:nvPr>
        </p:nvSpPr>
        <p:spPr>
          <a:xfrm>
            <a:off x="825059" y="314581"/>
            <a:ext cx="10461748" cy="58371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80000"/>
              </a:lnSpc>
              <a:defRPr sz="3500" baseline="0">
                <a:solidFill>
                  <a:srgbClr val="EE2324"/>
                </a:solidFill>
                <a:latin typeface="+mn-lt"/>
              </a:defRPr>
            </a:lvl1pPr>
          </a:lstStyle>
          <a:p>
            <a:pPr lvl="0"/>
            <a:r>
              <a:rPr lang="it-IT" dirty="0"/>
              <a:t>TITOLO DEL PARAGRAFO</a:t>
            </a:r>
          </a:p>
        </p:txBody>
      </p:sp>
      <p:sp>
        <p:nvSpPr>
          <p:cNvPr id="9" name="Segnaposto testo 26"/>
          <p:cNvSpPr>
            <a:spLocks noGrp="1"/>
          </p:cNvSpPr>
          <p:nvPr>
            <p:ph type="body" sz="quarter" idx="14"/>
          </p:nvPr>
        </p:nvSpPr>
        <p:spPr>
          <a:xfrm>
            <a:off x="825059" y="1000421"/>
            <a:ext cx="10461748" cy="2130766"/>
          </a:xfrm>
          <a:prstGeom prst="rect">
            <a:avLst/>
          </a:prstGeom>
        </p:spPr>
        <p:txBody>
          <a:bodyPr vert="horz"/>
          <a:lstStyle>
            <a:lvl1pPr>
              <a:defRPr sz="15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3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0" name="Segnaposto grafico 21"/>
          <p:cNvSpPr>
            <a:spLocks noGrp="1"/>
          </p:cNvSpPr>
          <p:nvPr>
            <p:ph type="chart" sz="quarter" idx="17"/>
          </p:nvPr>
        </p:nvSpPr>
        <p:spPr>
          <a:xfrm>
            <a:off x="6245063" y="3251838"/>
            <a:ext cx="5041745" cy="28761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</a:defRPr>
            </a:lvl1pPr>
          </a:lstStyle>
          <a:p>
            <a:r>
              <a:rPr lang="it-IT"/>
              <a:t>Fare clic sull'icona per inserire un grafico</a:t>
            </a:r>
            <a:endParaRPr lang="it-IT" dirty="0"/>
          </a:p>
        </p:txBody>
      </p:sp>
      <p:sp>
        <p:nvSpPr>
          <p:cNvPr id="11" name="Segnaposto grafico 21"/>
          <p:cNvSpPr>
            <a:spLocks noGrp="1"/>
          </p:cNvSpPr>
          <p:nvPr>
            <p:ph type="chart" sz="quarter" idx="18"/>
          </p:nvPr>
        </p:nvSpPr>
        <p:spPr>
          <a:xfrm>
            <a:off x="825061" y="3251838"/>
            <a:ext cx="5051899" cy="28761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n-lt"/>
              </a:defRPr>
            </a:lvl1pPr>
          </a:lstStyle>
          <a:p>
            <a:r>
              <a:rPr lang="it-IT"/>
              <a:t>Fare clic sull'icona per inserire un grafico</a:t>
            </a:r>
            <a:endParaRPr lang="it-IT" dirty="0"/>
          </a:p>
        </p:txBody>
      </p:sp>
      <p:pic>
        <p:nvPicPr>
          <p:cNvPr id="7" name="Immagine 8" descr="logo ret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14" y="6237251"/>
            <a:ext cx="742332" cy="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3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5252"/>
            <a:ext cx="10247233" cy="132166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283075"/>
            <a:ext cx="653447" cy="365250"/>
          </a:xfrm>
        </p:spPr>
        <p:txBody>
          <a:bodyPr/>
          <a:lstStyle/>
          <a:p>
            <a:fld id="{D032C7DF-AA7D-254A-9233-1E83C1A6AA55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4" name="Immagine 8" descr="logo ret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14" y="6237251"/>
            <a:ext cx="742332" cy="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9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09" y="365252"/>
            <a:ext cx="10247233" cy="132166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6283075"/>
            <a:ext cx="653447" cy="365250"/>
          </a:xfrm>
        </p:spPr>
        <p:txBody>
          <a:bodyPr/>
          <a:lstStyle/>
          <a:p>
            <a:fld id="{D032C7DF-AA7D-254A-9233-1E83C1A6AA55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4" name="Immagine 8" descr="logo reti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14" y="6237251"/>
            <a:ext cx="742332" cy="435100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10638874" y="365252"/>
            <a:ext cx="850336" cy="826350"/>
            <a:chOff x="9293805" y="1073099"/>
            <a:chExt cx="850336" cy="826350"/>
          </a:xfrm>
        </p:grpSpPr>
        <p:sp>
          <p:nvSpPr>
            <p:cNvPr id="7" name="Teardrop 6"/>
            <p:cNvSpPr/>
            <p:nvPr/>
          </p:nvSpPr>
          <p:spPr>
            <a:xfrm rot="12384072">
              <a:off x="9293805" y="1073099"/>
              <a:ext cx="850336" cy="826350"/>
            </a:xfrm>
            <a:prstGeom prst="teardrop">
              <a:avLst>
                <a:gd name="adj" fmla="val 96069"/>
              </a:avLst>
            </a:prstGeom>
            <a:gradFill flip="none" rotWithShape="1">
              <a:gsLst>
                <a:gs pos="0">
                  <a:srgbClr val="ED423A">
                    <a:lumMod val="40000"/>
                    <a:lumOff val="60000"/>
                  </a:srgbClr>
                </a:gs>
                <a:gs pos="46000">
                  <a:srgbClr val="ED423A">
                    <a:lumMod val="95000"/>
                    <a:lumOff val="5000"/>
                  </a:srgbClr>
                </a:gs>
                <a:gs pos="100000">
                  <a:srgbClr val="ED423A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 17"/>
            <p:cNvSpPr>
              <a:spLocks noEditPoints="1"/>
            </p:cNvSpPr>
            <p:nvPr/>
          </p:nvSpPr>
          <p:spPr bwMode="auto">
            <a:xfrm>
              <a:off x="9528507" y="1268787"/>
              <a:ext cx="457144" cy="444437"/>
            </a:xfrm>
            <a:custGeom>
              <a:avLst/>
              <a:gdLst>
                <a:gd name="T0" fmla="*/ 934 w 3176"/>
                <a:gd name="T1" fmla="*/ 2528 h 3295"/>
                <a:gd name="T2" fmla="*/ 761 w 3176"/>
                <a:gd name="T3" fmla="*/ 3278 h 3295"/>
                <a:gd name="T4" fmla="*/ 498 w 3176"/>
                <a:gd name="T5" fmla="*/ 1833 h 3295"/>
                <a:gd name="T6" fmla="*/ 430 w 3176"/>
                <a:gd name="T7" fmla="*/ 2030 h 3295"/>
                <a:gd name="T8" fmla="*/ 400 w 3176"/>
                <a:gd name="T9" fmla="*/ 1896 h 3295"/>
                <a:gd name="T10" fmla="*/ 1956 w 3176"/>
                <a:gd name="T11" fmla="*/ 1655 h 3295"/>
                <a:gd name="T12" fmla="*/ 1270 w 3176"/>
                <a:gd name="T13" fmla="*/ 2410 h 3295"/>
                <a:gd name="T14" fmla="*/ 1322 w 3176"/>
                <a:gd name="T15" fmla="*/ 2493 h 3295"/>
                <a:gd name="T16" fmla="*/ 2021 w 3176"/>
                <a:gd name="T17" fmla="*/ 1753 h 3295"/>
                <a:gd name="T18" fmla="*/ 2003 w 3176"/>
                <a:gd name="T19" fmla="*/ 1672 h 3295"/>
                <a:gd name="T20" fmla="*/ 1505 w 3176"/>
                <a:gd name="T21" fmla="*/ 1469 h 3295"/>
                <a:gd name="T22" fmla="*/ 1589 w 3176"/>
                <a:gd name="T23" fmla="*/ 1576 h 3295"/>
                <a:gd name="T24" fmla="*/ 412 w 3176"/>
                <a:gd name="T25" fmla="*/ 1648 h 3295"/>
                <a:gd name="T26" fmla="*/ 412 w 3176"/>
                <a:gd name="T27" fmla="*/ 1510 h 3295"/>
                <a:gd name="T28" fmla="*/ 2165 w 3176"/>
                <a:gd name="T29" fmla="*/ 1404 h 3295"/>
                <a:gd name="T30" fmla="*/ 2088 w 3176"/>
                <a:gd name="T31" fmla="*/ 1504 h 3295"/>
                <a:gd name="T32" fmla="*/ 2144 w 3176"/>
                <a:gd name="T33" fmla="*/ 1569 h 3295"/>
                <a:gd name="T34" fmla="*/ 2228 w 3176"/>
                <a:gd name="T35" fmla="*/ 1418 h 3295"/>
                <a:gd name="T36" fmla="*/ 1547 w 3176"/>
                <a:gd name="T37" fmla="*/ 2949 h 3295"/>
                <a:gd name="T38" fmla="*/ 1528 w 3176"/>
                <a:gd name="T39" fmla="*/ 1115 h 3295"/>
                <a:gd name="T40" fmla="*/ 1586 w 3176"/>
                <a:gd name="T41" fmla="*/ 1239 h 3295"/>
                <a:gd name="T42" fmla="*/ 1480 w 3176"/>
                <a:gd name="T43" fmla="*/ 1323 h 3295"/>
                <a:gd name="T44" fmla="*/ 400 w 3176"/>
                <a:gd name="T45" fmla="*/ 1262 h 3295"/>
                <a:gd name="T46" fmla="*/ 430 w 3176"/>
                <a:gd name="T47" fmla="*/ 1128 h 3295"/>
                <a:gd name="T48" fmla="*/ 2761 w 3176"/>
                <a:gd name="T49" fmla="*/ 1583 h 3295"/>
                <a:gd name="T50" fmla="*/ 3031 w 3176"/>
                <a:gd name="T51" fmla="*/ 1062 h 3295"/>
                <a:gd name="T52" fmla="*/ 2796 w 3176"/>
                <a:gd name="T53" fmla="*/ 653 h 3295"/>
                <a:gd name="T54" fmla="*/ 3176 w 3176"/>
                <a:gd name="T55" fmla="*/ 1066 h 3295"/>
                <a:gd name="T56" fmla="*/ 2398 w 3176"/>
                <a:gd name="T57" fmla="*/ 880 h 3295"/>
                <a:gd name="T58" fmla="*/ 2691 w 3176"/>
                <a:gd name="T59" fmla="*/ 616 h 3295"/>
                <a:gd name="T60" fmla="*/ 888 w 3176"/>
                <a:gd name="T61" fmla="*/ 227 h 3295"/>
                <a:gd name="T62" fmla="*/ 1094 w 3176"/>
                <a:gd name="T63" fmla="*/ 294 h 3295"/>
                <a:gd name="T64" fmla="*/ 1035 w 3176"/>
                <a:gd name="T65" fmla="*/ 176 h 3295"/>
                <a:gd name="T66" fmla="*/ 1066 w 3176"/>
                <a:gd name="T67" fmla="*/ 11 h 3295"/>
                <a:gd name="T68" fmla="*/ 1234 w 3176"/>
                <a:gd name="T69" fmla="*/ 159 h 3295"/>
                <a:gd name="T70" fmla="*/ 1334 w 3176"/>
                <a:gd name="T71" fmla="*/ 312 h 3295"/>
                <a:gd name="T72" fmla="*/ 1423 w 3176"/>
                <a:gd name="T73" fmla="*/ 383 h 3295"/>
                <a:gd name="T74" fmla="*/ 1833 w 3176"/>
                <a:gd name="T75" fmla="*/ 449 h 3295"/>
                <a:gd name="T76" fmla="*/ 1964 w 3176"/>
                <a:gd name="T77" fmla="*/ 631 h 3295"/>
                <a:gd name="T78" fmla="*/ 1739 w 3176"/>
                <a:gd name="T79" fmla="*/ 726 h 3295"/>
                <a:gd name="T80" fmla="*/ 1619 w 3176"/>
                <a:gd name="T81" fmla="*/ 645 h 3295"/>
                <a:gd name="T82" fmla="*/ 1391 w 3176"/>
                <a:gd name="T83" fmla="*/ 842 h 3295"/>
                <a:gd name="T84" fmla="*/ 600 w 3176"/>
                <a:gd name="T85" fmla="*/ 853 h 3295"/>
                <a:gd name="T86" fmla="*/ 548 w 3176"/>
                <a:gd name="T87" fmla="*/ 645 h 3295"/>
                <a:gd name="T88" fmla="*/ 244 w 3176"/>
                <a:gd name="T89" fmla="*/ 703 h 3295"/>
                <a:gd name="T90" fmla="*/ 232 w 3176"/>
                <a:gd name="T91" fmla="*/ 2432 h 3295"/>
                <a:gd name="T92" fmla="*/ 351 w 3176"/>
                <a:gd name="T93" fmla="*/ 2513 h 3295"/>
                <a:gd name="T94" fmla="*/ 134 w 3176"/>
                <a:gd name="T95" fmla="*/ 2708 h 3295"/>
                <a:gd name="T96" fmla="*/ 3 w 3176"/>
                <a:gd name="T97" fmla="*/ 2527 h 3295"/>
                <a:gd name="T98" fmla="*/ 48 w 3176"/>
                <a:gd name="T99" fmla="*/ 525 h 3295"/>
                <a:gd name="T100" fmla="*/ 247 w 3176"/>
                <a:gd name="T101" fmla="*/ 422 h 3295"/>
                <a:gd name="T102" fmla="*/ 583 w 3176"/>
                <a:gd name="T103" fmla="*/ 332 h 3295"/>
                <a:gd name="T104" fmla="*/ 714 w 3176"/>
                <a:gd name="T105" fmla="*/ 275 h 3295"/>
                <a:gd name="T106" fmla="*/ 808 w 3176"/>
                <a:gd name="T107" fmla="*/ 67 h 3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76" h="3295">
                  <a:moveTo>
                    <a:pt x="985" y="2703"/>
                  </a:moveTo>
                  <a:lnTo>
                    <a:pt x="910" y="2963"/>
                  </a:lnTo>
                  <a:lnTo>
                    <a:pt x="1055" y="3094"/>
                  </a:lnTo>
                  <a:lnTo>
                    <a:pt x="1303" y="2991"/>
                  </a:lnTo>
                  <a:lnTo>
                    <a:pt x="985" y="2703"/>
                  </a:lnTo>
                  <a:close/>
                  <a:moveTo>
                    <a:pt x="934" y="2528"/>
                  </a:moveTo>
                  <a:lnTo>
                    <a:pt x="1482" y="3023"/>
                  </a:lnTo>
                  <a:lnTo>
                    <a:pt x="835" y="3291"/>
                  </a:lnTo>
                  <a:lnTo>
                    <a:pt x="816" y="3295"/>
                  </a:lnTo>
                  <a:lnTo>
                    <a:pt x="796" y="3295"/>
                  </a:lnTo>
                  <a:lnTo>
                    <a:pt x="778" y="3288"/>
                  </a:lnTo>
                  <a:lnTo>
                    <a:pt x="761" y="3278"/>
                  </a:lnTo>
                  <a:lnTo>
                    <a:pt x="749" y="3262"/>
                  </a:lnTo>
                  <a:lnTo>
                    <a:pt x="740" y="3244"/>
                  </a:lnTo>
                  <a:lnTo>
                    <a:pt x="738" y="3225"/>
                  </a:lnTo>
                  <a:lnTo>
                    <a:pt x="740" y="3205"/>
                  </a:lnTo>
                  <a:lnTo>
                    <a:pt x="934" y="2528"/>
                  </a:lnTo>
                  <a:close/>
                  <a:moveTo>
                    <a:pt x="498" y="1833"/>
                  </a:moveTo>
                  <a:lnTo>
                    <a:pt x="1360" y="1833"/>
                  </a:lnTo>
                  <a:lnTo>
                    <a:pt x="1164" y="2054"/>
                  </a:lnTo>
                  <a:lnTo>
                    <a:pt x="498" y="2054"/>
                  </a:lnTo>
                  <a:lnTo>
                    <a:pt x="473" y="2051"/>
                  </a:lnTo>
                  <a:lnTo>
                    <a:pt x="450" y="2043"/>
                  </a:lnTo>
                  <a:lnTo>
                    <a:pt x="430" y="2030"/>
                  </a:lnTo>
                  <a:lnTo>
                    <a:pt x="412" y="2012"/>
                  </a:lnTo>
                  <a:lnTo>
                    <a:pt x="400" y="1992"/>
                  </a:lnTo>
                  <a:lnTo>
                    <a:pt x="391" y="1969"/>
                  </a:lnTo>
                  <a:lnTo>
                    <a:pt x="389" y="1944"/>
                  </a:lnTo>
                  <a:lnTo>
                    <a:pt x="391" y="1918"/>
                  </a:lnTo>
                  <a:lnTo>
                    <a:pt x="400" y="1896"/>
                  </a:lnTo>
                  <a:lnTo>
                    <a:pt x="412" y="1875"/>
                  </a:lnTo>
                  <a:lnTo>
                    <a:pt x="430" y="1858"/>
                  </a:lnTo>
                  <a:lnTo>
                    <a:pt x="450" y="1845"/>
                  </a:lnTo>
                  <a:lnTo>
                    <a:pt x="473" y="1837"/>
                  </a:lnTo>
                  <a:lnTo>
                    <a:pt x="498" y="1833"/>
                  </a:lnTo>
                  <a:close/>
                  <a:moveTo>
                    <a:pt x="1956" y="1655"/>
                  </a:moveTo>
                  <a:lnTo>
                    <a:pt x="1939" y="1658"/>
                  </a:lnTo>
                  <a:lnTo>
                    <a:pt x="1923" y="1665"/>
                  </a:lnTo>
                  <a:lnTo>
                    <a:pt x="1911" y="1677"/>
                  </a:lnTo>
                  <a:lnTo>
                    <a:pt x="1287" y="2377"/>
                  </a:lnTo>
                  <a:lnTo>
                    <a:pt x="1276" y="2393"/>
                  </a:lnTo>
                  <a:lnTo>
                    <a:pt x="1270" y="2410"/>
                  </a:lnTo>
                  <a:lnTo>
                    <a:pt x="1269" y="2429"/>
                  </a:lnTo>
                  <a:lnTo>
                    <a:pt x="1272" y="2446"/>
                  </a:lnTo>
                  <a:lnTo>
                    <a:pt x="1281" y="2463"/>
                  </a:lnTo>
                  <a:lnTo>
                    <a:pt x="1292" y="2478"/>
                  </a:lnTo>
                  <a:lnTo>
                    <a:pt x="1307" y="2487"/>
                  </a:lnTo>
                  <a:lnTo>
                    <a:pt x="1322" y="2493"/>
                  </a:lnTo>
                  <a:lnTo>
                    <a:pt x="1339" y="2495"/>
                  </a:lnTo>
                  <a:lnTo>
                    <a:pt x="1356" y="2492"/>
                  </a:lnTo>
                  <a:lnTo>
                    <a:pt x="1372" y="2484"/>
                  </a:lnTo>
                  <a:lnTo>
                    <a:pt x="1384" y="2473"/>
                  </a:lnTo>
                  <a:lnTo>
                    <a:pt x="2011" y="1768"/>
                  </a:lnTo>
                  <a:lnTo>
                    <a:pt x="2021" y="1753"/>
                  </a:lnTo>
                  <a:lnTo>
                    <a:pt x="2027" y="1737"/>
                  </a:lnTo>
                  <a:lnTo>
                    <a:pt x="2028" y="1720"/>
                  </a:lnTo>
                  <a:lnTo>
                    <a:pt x="2025" y="1703"/>
                  </a:lnTo>
                  <a:lnTo>
                    <a:pt x="2018" y="1687"/>
                  </a:lnTo>
                  <a:lnTo>
                    <a:pt x="2006" y="1675"/>
                  </a:lnTo>
                  <a:lnTo>
                    <a:pt x="2003" y="1672"/>
                  </a:lnTo>
                  <a:lnTo>
                    <a:pt x="1988" y="1662"/>
                  </a:lnTo>
                  <a:lnTo>
                    <a:pt x="1973" y="1656"/>
                  </a:lnTo>
                  <a:lnTo>
                    <a:pt x="1956" y="1655"/>
                  </a:lnTo>
                  <a:close/>
                  <a:moveTo>
                    <a:pt x="498" y="1467"/>
                  </a:moveTo>
                  <a:lnTo>
                    <a:pt x="1480" y="1467"/>
                  </a:lnTo>
                  <a:lnTo>
                    <a:pt x="1505" y="1469"/>
                  </a:lnTo>
                  <a:lnTo>
                    <a:pt x="1527" y="1478"/>
                  </a:lnTo>
                  <a:lnTo>
                    <a:pt x="1547" y="1491"/>
                  </a:lnTo>
                  <a:lnTo>
                    <a:pt x="1564" y="1508"/>
                  </a:lnTo>
                  <a:lnTo>
                    <a:pt x="1577" y="1529"/>
                  </a:lnTo>
                  <a:lnTo>
                    <a:pt x="1586" y="1551"/>
                  </a:lnTo>
                  <a:lnTo>
                    <a:pt x="1589" y="1576"/>
                  </a:lnTo>
                  <a:lnTo>
                    <a:pt x="1487" y="1691"/>
                  </a:lnTo>
                  <a:lnTo>
                    <a:pt x="498" y="1691"/>
                  </a:lnTo>
                  <a:lnTo>
                    <a:pt x="473" y="1687"/>
                  </a:lnTo>
                  <a:lnTo>
                    <a:pt x="450" y="1679"/>
                  </a:lnTo>
                  <a:lnTo>
                    <a:pt x="430" y="1666"/>
                  </a:lnTo>
                  <a:lnTo>
                    <a:pt x="412" y="1648"/>
                  </a:lnTo>
                  <a:lnTo>
                    <a:pt x="400" y="1628"/>
                  </a:lnTo>
                  <a:lnTo>
                    <a:pt x="391" y="1604"/>
                  </a:lnTo>
                  <a:lnTo>
                    <a:pt x="389" y="1580"/>
                  </a:lnTo>
                  <a:lnTo>
                    <a:pt x="391" y="1553"/>
                  </a:lnTo>
                  <a:lnTo>
                    <a:pt x="400" y="1530"/>
                  </a:lnTo>
                  <a:lnTo>
                    <a:pt x="412" y="1510"/>
                  </a:lnTo>
                  <a:lnTo>
                    <a:pt x="430" y="1492"/>
                  </a:lnTo>
                  <a:lnTo>
                    <a:pt x="450" y="1478"/>
                  </a:lnTo>
                  <a:lnTo>
                    <a:pt x="473" y="1469"/>
                  </a:lnTo>
                  <a:lnTo>
                    <a:pt x="498" y="1467"/>
                  </a:lnTo>
                  <a:close/>
                  <a:moveTo>
                    <a:pt x="2181" y="1401"/>
                  </a:moveTo>
                  <a:lnTo>
                    <a:pt x="2165" y="1404"/>
                  </a:lnTo>
                  <a:lnTo>
                    <a:pt x="2149" y="1411"/>
                  </a:lnTo>
                  <a:lnTo>
                    <a:pt x="2135" y="1423"/>
                  </a:lnTo>
                  <a:lnTo>
                    <a:pt x="2105" y="1458"/>
                  </a:lnTo>
                  <a:lnTo>
                    <a:pt x="2095" y="1472"/>
                  </a:lnTo>
                  <a:lnTo>
                    <a:pt x="2089" y="1487"/>
                  </a:lnTo>
                  <a:lnTo>
                    <a:pt x="2088" y="1504"/>
                  </a:lnTo>
                  <a:lnTo>
                    <a:pt x="2091" y="1522"/>
                  </a:lnTo>
                  <a:lnTo>
                    <a:pt x="2099" y="1537"/>
                  </a:lnTo>
                  <a:lnTo>
                    <a:pt x="2110" y="1551"/>
                  </a:lnTo>
                  <a:lnTo>
                    <a:pt x="2113" y="1554"/>
                  </a:lnTo>
                  <a:lnTo>
                    <a:pt x="2128" y="1564"/>
                  </a:lnTo>
                  <a:lnTo>
                    <a:pt x="2144" y="1569"/>
                  </a:lnTo>
                  <a:lnTo>
                    <a:pt x="2160" y="1570"/>
                  </a:lnTo>
                  <a:lnTo>
                    <a:pt x="2177" y="1567"/>
                  </a:lnTo>
                  <a:lnTo>
                    <a:pt x="2193" y="1560"/>
                  </a:lnTo>
                  <a:lnTo>
                    <a:pt x="2206" y="1549"/>
                  </a:lnTo>
                  <a:lnTo>
                    <a:pt x="2280" y="1465"/>
                  </a:lnTo>
                  <a:lnTo>
                    <a:pt x="2228" y="1418"/>
                  </a:lnTo>
                  <a:lnTo>
                    <a:pt x="2214" y="1407"/>
                  </a:lnTo>
                  <a:lnTo>
                    <a:pt x="2197" y="1402"/>
                  </a:lnTo>
                  <a:lnTo>
                    <a:pt x="2181" y="1401"/>
                  </a:lnTo>
                  <a:close/>
                  <a:moveTo>
                    <a:pt x="2161" y="1147"/>
                  </a:moveTo>
                  <a:lnTo>
                    <a:pt x="2709" y="1643"/>
                  </a:lnTo>
                  <a:lnTo>
                    <a:pt x="1547" y="2949"/>
                  </a:lnTo>
                  <a:lnTo>
                    <a:pt x="1000" y="2454"/>
                  </a:lnTo>
                  <a:lnTo>
                    <a:pt x="2161" y="1147"/>
                  </a:lnTo>
                  <a:close/>
                  <a:moveTo>
                    <a:pt x="498" y="1104"/>
                  </a:moveTo>
                  <a:lnTo>
                    <a:pt x="1480" y="1104"/>
                  </a:lnTo>
                  <a:lnTo>
                    <a:pt x="1505" y="1107"/>
                  </a:lnTo>
                  <a:lnTo>
                    <a:pt x="1528" y="1115"/>
                  </a:lnTo>
                  <a:lnTo>
                    <a:pt x="1548" y="1128"/>
                  </a:lnTo>
                  <a:lnTo>
                    <a:pt x="1565" y="1146"/>
                  </a:lnTo>
                  <a:lnTo>
                    <a:pt x="1578" y="1166"/>
                  </a:lnTo>
                  <a:lnTo>
                    <a:pt x="1586" y="1189"/>
                  </a:lnTo>
                  <a:lnTo>
                    <a:pt x="1589" y="1213"/>
                  </a:lnTo>
                  <a:lnTo>
                    <a:pt x="1586" y="1239"/>
                  </a:lnTo>
                  <a:lnTo>
                    <a:pt x="1578" y="1262"/>
                  </a:lnTo>
                  <a:lnTo>
                    <a:pt x="1565" y="1283"/>
                  </a:lnTo>
                  <a:lnTo>
                    <a:pt x="1548" y="1300"/>
                  </a:lnTo>
                  <a:lnTo>
                    <a:pt x="1528" y="1313"/>
                  </a:lnTo>
                  <a:lnTo>
                    <a:pt x="1505" y="1321"/>
                  </a:lnTo>
                  <a:lnTo>
                    <a:pt x="1480" y="1323"/>
                  </a:lnTo>
                  <a:lnTo>
                    <a:pt x="498" y="1323"/>
                  </a:lnTo>
                  <a:lnTo>
                    <a:pt x="473" y="1321"/>
                  </a:lnTo>
                  <a:lnTo>
                    <a:pt x="450" y="1313"/>
                  </a:lnTo>
                  <a:lnTo>
                    <a:pt x="430" y="1300"/>
                  </a:lnTo>
                  <a:lnTo>
                    <a:pt x="412" y="1283"/>
                  </a:lnTo>
                  <a:lnTo>
                    <a:pt x="400" y="1262"/>
                  </a:lnTo>
                  <a:lnTo>
                    <a:pt x="391" y="1239"/>
                  </a:lnTo>
                  <a:lnTo>
                    <a:pt x="389" y="1213"/>
                  </a:lnTo>
                  <a:lnTo>
                    <a:pt x="391" y="1189"/>
                  </a:lnTo>
                  <a:lnTo>
                    <a:pt x="400" y="1166"/>
                  </a:lnTo>
                  <a:lnTo>
                    <a:pt x="412" y="1146"/>
                  </a:lnTo>
                  <a:lnTo>
                    <a:pt x="430" y="1128"/>
                  </a:lnTo>
                  <a:lnTo>
                    <a:pt x="450" y="1115"/>
                  </a:lnTo>
                  <a:lnTo>
                    <a:pt x="473" y="1107"/>
                  </a:lnTo>
                  <a:lnTo>
                    <a:pt x="498" y="1104"/>
                  </a:lnTo>
                  <a:close/>
                  <a:moveTo>
                    <a:pt x="2348" y="936"/>
                  </a:moveTo>
                  <a:lnTo>
                    <a:pt x="2897" y="1431"/>
                  </a:lnTo>
                  <a:lnTo>
                    <a:pt x="2761" y="1583"/>
                  </a:lnTo>
                  <a:lnTo>
                    <a:pt x="2214" y="1086"/>
                  </a:lnTo>
                  <a:lnTo>
                    <a:pt x="2348" y="936"/>
                  </a:lnTo>
                  <a:close/>
                  <a:moveTo>
                    <a:pt x="2699" y="762"/>
                  </a:moveTo>
                  <a:lnTo>
                    <a:pt x="2603" y="869"/>
                  </a:lnTo>
                  <a:lnTo>
                    <a:pt x="2934" y="1170"/>
                  </a:lnTo>
                  <a:lnTo>
                    <a:pt x="3031" y="1062"/>
                  </a:lnTo>
                  <a:lnTo>
                    <a:pt x="2699" y="762"/>
                  </a:lnTo>
                  <a:close/>
                  <a:moveTo>
                    <a:pt x="2691" y="616"/>
                  </a:moveTo>
                  <a:lnTo>
                    <a:pt x="2719" y="617"/>
                  </a:lnTo>
                  <a:lnTo>
                    <a:pt x="2747" y="624"/>
                  </a:lnTo>
                  <a:lnTo>
                    <a:pt x="2773" y="636"/>
                  </a:lnTo>
                  <a:lnTo>
                    <a:pt x="2796" y="653"/>
                  </a:lnTo>
                  <a:lnTo>
                    <a:pt x="3127" y="953"/>
                  </a:lnTo>
                  <a:lnTo>
                    <a:pt x="3145" y="972"/>
                  </a:lnTo>
                  <a:lnTo>
                    <a:pt x="3159" y="994"/>
                  </a:lnTo>
                  <a:lnTo>
                    <a:pt x="3168" y="1018"/>
                  </a:lnTo>
                  <a:lnTo>
                    <a:pt x="3174" y="1042"/>
                  </a:lnTo>
                  <a:lnTo>
                    <a:pt x="3176" y="1066"/>
                  </a:lnTo>
                  <a:lnTo>
                    <a:pt x="3172" y="1092"/>
                  </a:lnTo>
                  <a:lnTo>
                    <a:pt x="3165" y="1116"/>
                  </a:lnTo>
                  <a:lnTo>
                    <a:pt x="3154" y="1138"/>
                  </a:lnTo>
                  <a:lnTo>
                    <a:pt x="3138" y="1159"/>
                  </a:lnTo>
                  <a:lnTo>
                    <a:pt x="2946" y="1376"/>
                  </a:lnTo>
                  <a:lnTo>
                    <a:pt x="2398" y="880"/>
                  </a:lnTo>
                  <a:lnTo>
                    <a:pt x="2590" y="664"/>
                  </a:lnTo>
                  <a:lnTo>
                    <a:pt x="2607" y="648"/>
                  </a:lnTo>
                  <a:lnTo>
                    <a:pt x="2626" y="635"/>
                  </a:lnTo>
                  <a:lnTo>
                    <a:pt x="2646" y="625"/>
                  </a:lnTo>
                  <a:lnTo>
                    <a:pt x="2668" y="619"/>
                  </a:lnTo>
                  <a:lnTo>
                    <a:pt x="2691" y="616"/>
                  </a:lnTo>
                  <a:close/>
                  <a:moveTo>
                    <a:pt x="987" y="165"/>
                  </a:moveTo>
                  <a:lnTo>
                    <a:pt x="962" y="168"/>
                  </a:lnTo>
                  <a:lnTo>
                    <a:pt x="939" y="176"/>
                  </a:lnTo>
                  <a:lnTo>
                    <a:pt x="919" y="189"/>
                  </a:lnTo>
                  <a:lnTo>
                    <a:pt x="902" y="206"/>
                  </a:lnTo>
                  <a:lnTo>
                    <a:pt x="888" y="227"/>
                  </a:lnTo>
                  <a:lnTo>
                    <a:pt x="880" y="249"/>
                  </a:lnTo>
                  <a:lnTo>
                    <a:pt x="878" y="275"/>
                  </a:lnTo>
                  <a:lnTo>
                    <a:pt x="879" y="294"/>
                  </a:lnTo>
                  <a:lnTo>
                    <a:pt x="884" y="312"/>
                  </a:lnTo>
                  <a:lnTo>
                    <a:pt x="1090" y="312"/>
                  </a:lnTo>
                  <a:lnTo>
                    <a:pt x="1094" y="294"/>
                  </a:lnTo>
                  <a:lnTo>
                    <a:pt x="1096" y="275"/>
                  </a:lnTo>
                  <a:lnTo>
                    <a:pt x="1093" y="249"/>
                  </a:lnTo>
                  <a:lnTo>
                    <a:pt x="1084" y="227"/>
                  </a:lnTo>
                  <a:lnTo>
                    <a:pt x="1072" y="206"/>
                  </a:lnTo>
                  <a:lnTo>
                    <a:pt x="1055" y="189"/>
                  </a:lnTo>
                  <a:lnTo>
                    <a:pt x="1035" y="176"/>
                  </a:lnTo>
                  <a:lnTo>
                    <a:pt x="1012" y="168"/>
                  </a:lnTo>
                  <a:lnTo>
                    <a:pt x="987" y="165"/>
                  </a:lnTo>
                  <a:close/>
                  <a:moveTo>
                    <a:pt x="987" y="0"/>
                  </a:moveTo>
                  <a:lnTo>
                    <a:pt x="987" y="0"/>
                  </a:lnTo>
                  <a:lnTo>
                    <a:pt x="1027" y="3"/>
                  </a:lnTo>
                  <a:lnTo>
                    <a:pt x="1066" y="11"/>
                  </a:lnTo>
                  <a:lnTo>
                    <a:pt x="1101" y="25"/>
                  </a:lnTo>
                  <a:lnTo>
                    <a:pt x="1135" y="44"/>
                  </a:lnTo>
                  <a:lnTo>
                    <a:pt x="1165" y="67"/>
                  </a:lnTo>
                  <a:lnTo>
                    <a:pt x="1192" y="95"/>
                  </a:lnTo>
                  <a:lnTo>
                    <a:pt x="1215" y="126"/>
                  </a:lnTo>
                  <a:lnTo>
                    <a:pt x="1234" y="159"/>
                  </a:lnTo>
                  <a:lnTo>
                    <a:pt x="1248" y="195"/>
                  </a:lnTo>
                  <a:lnTo>
                    <a:pt x="1256" y="235"/>
                  </a:lnTo>
                  <a:lnTo>
                    <a:pt x="1260" y="275"/>
                  </a:lnTo>
                  <a:lnTo>
                    <a:pt x="1258" y="294"/>
                  </a:lnTo>
                  <a:lnTo>
                    <a:pt x="1257" y="312"/>
                  </a:lnTo>
                  <a:lnTo>
                    <a:pt x="1334" y="312"/>
                  </a:lnTo>
                  <a:lnTo>
                    <a:pt x="1355" y="314"/>
                  </a:lnTo>
                  <a:lnTo>
                    <a:pt x="1374" y="321"/>
                  </a:lnTo>
                  <a:lnTo>
                    <a:pt x="1392" y="332"/>
                  </a:lnTo>
                  <a:lnTo>
                    <a:pt x="1405" y="346"/>
                  </a:lnTo>
                  <a:lnTo>
                    <a:pt x="1416" y="364"/>
                  </a:lnTo>
                  <a:lnTo>
                    <a:pt x="1423" y="383"/>
                  </a:lnTo>
                  <a:lnTo>
                    <a:pt x="1425" y="404"/>
                  </a:lnTo>
                  <a:lnTo>
                    <a:pt x="1425" y="422"/>
                  </a:lnTo>
                  <a:lnTo>
                    <a:pt x="1720" y="422"/>
                  </a:lnTo>
                  <a:lnTo>
                    <a:pt x="1760" y="425"/>
                  </a:lnTo>
                  <a:lnTo>
                    <a:pt x="1798" y="435"/>
                  </a:lnTo>
                  <a:lnTo>
                    <a:pt x="1833" y="449"/>
                  </a:lnTo>
                  <a:lnTo>
                    <a:pt x="1866" y="469"/>
                  </a:lnTo>
                  <a:lnTo>
                    <a:pt x="1895" y="495"/>
                  </a:lnTo>
                  <a:lnTo>
                    <a:pt x="1919" y="525"/>
                  </a:lnTo>
                  <a:lnTo>
                    <a:pt x="1939" y="557"/>
                  </a:lnTo>
                  <a:lnTo>
                    <a:pt x="1955" y="592"/>
                  </a:lnTo>
                  <a:lnTo>
                    <a:pt x="1964" y="631"/>
                  </a:lnTo>
                  <a:lnTo>
                    <a:pt x="1967" y="672"/>
                  </a:lnTo>
                  <a:lnTo>
                    <a:pt x="1967" y="1151"/>
                  </a:lnTo>
                  <a:lnTo>
                    <a:pt x="1748" y="1396"/>
                  </a:lnTo>
                  <a:lnTo>
                    <a:pt x="1748" y="776"/>
                  </a:lnTo>
                  <a:lnTo>
                    <a:pt x="1746" y="750"/>
                  </a:lnTo>
                  <a:lnTo>
                    <a:pt x="1739" y="726"/>
                  </a:lnTo>
                  <a:lnTo>
                    <a:pt x="1726" y="703"/>
                  </a:lnTo>
                  <a:lnTo>
                    <a:pt x="1710" y="683"/>
                  </a:lnTo>
                  <a:lnTo>
                    <a:pt x="1692" y="667"/>
                  </a:lnTo>
                  <a:lnTo>
                    <a:pt x="1670" y="656"/>
                  </a:lnTo>
                  <a:lnTo>
                    <a:pt x="1645" y="648"/>
                  </a:lnTo>
                  <a:lnTo>
                    <a:pt x="1619" y="645"/>
                  </a:lnTo>
                  <a:lnTo>
                    <a:pt x="1425" y="645"/>
                  </a:lnTo>
                  <a:lnTo>
                    <a:pt x="1425" y="770"/>
                  </a:lnTo>
                  <a:lnTo>
                    <a:pt x="1423" y="791"/>
                  </a:lnTo>
                  <a:lnTo>
                    <a:pt x="1416" y="810"/>
                  </a:lnTo>
                  <a:lnTo>
                    <a:pt x="1405" y="827"/>
                  </a:lnTo>
                  <a:lnTo>
                    <a:pt x="1391" y="842"/>
                  </a:lnTo>
                  <a:lnTo>
                    <a:pt x="1374" y="853"/>
                  </a:lnTo>
                  <a:lnTo>
                    <a:pt x="1355" y="859"/>
                  </a:lnTo>
                  <a:lnTo>
                    <a:pt x="1334" y="862"/>
                  </a:lnTo>
                  <a:lnTo>
                    <a:pt x="641" y="862"/>
                  </a:lnTo>
                  <a:lnTo>
                    <a:pt x="620" y="859"/>
                  </a:lnTo>
                  <a:lnTo>
                    <a:pt x="600" y="853"/>
                  </a:lnTo>
                  <a:lnTo>
                    <a:pt x="583" y="842"/>
                  </a:lnTo>
                  <a:lnTo>
                    <a:pt x="569" y="827"/>
                  </a:lnTo>
                  <a:lnTo>
                    <a:pt x="558" y="810"/>
                  </a:lnTo>
                  <a:lnTo>
                    <a:pt x="552" y="791"/>
                  </a:lnTo>
                  <a:lnTo>
                    <a:pt x="548" y="770"/>
                  </a:lnTo>
                  <a:lnTo>
                    <a:pt x="548" y="645"/>
                  </a:lnTo>
                  <a:lnTo>
                    <a:pt x="351" y="645"/>
                  </a:lnTo>
                  <a:lnTo>
                    <a:pt x="325" y="648"/>
                  </a:lnTo>
                  <a:lnTo>
                    <a:pt x="301" y="656"/>
                  </a:lnTo>
                  <a:lnTo>
                    <a:pt x="279" y="667"/>
                  </a:lnTo>
                  <a:lnTo>
                    <a:pt x="260" y="683"/>
                  </a:lnTo>
                  <a:lnTo>
                    <a:pt x="244" y="703"/>
                  </a:lnTo>
                  <a:lnTo>
                    <a:pt x="232" y="726"/>
                  </a:lnTo>
                  <a:lnTo>
                    <a:pt x="224" y="750"/>
                  </a:lnTo>
                  <a:lnTo>
                    <a:pt x="222" y="776"/>
                  </a:lnTo>
                  <a:lnTo>
                    <a:pt x="222" y="2382"/>
                  </a:lnTo>
                  <a:lnTo>
                    <a:pt x="224" y="2408"/>
                  </a:lnTo>
                  <a:lnTo>
                    <a:pt x="232" y="2432"/>
                  </a:lnTo>
                  <a:lnTo>
                    <a:pt x="244" y="2455"/>
                  </a:lnTo>
                  <a:lnTo>
                    <a:pt x="260" y="2475"/>
                  </a:lnTo>
                  <a:lnTo>
                    <a:pt x="279" y="2491"/>
                  </a:lnTo>
                  <a:lnTo>
                    <a:pt x="301" y="2502"/>
                  </a:lnTo>
                  <a:lnTo>
                    <a:pt x="325" y="2510"/>
                  </a:lnTo>
                  <a:lnTo>
                    <a:pt x="351" y="2513"/>
                  </a:lnTo>
                  <a:lnTo>
                    <a:pt x="797" y="2513"/>
                  </a:lnTo>
                  <a:lnTo>
                    <a:pt x="733" y="2736"/>
                  </a:lnTo>
                  <a:lnTo>
                    <a:pt x="247" y="2736"/>
                  </a:lnTo>
                  <a:lnTo>
                    <a:pt x="208" y="2733"/>
                  </a:lnTo>
                  <a:lnTo>
                    <a:pt x="170" y="2723"/>
                  </a:lnTo>
                  <a:lnTo>
                    <a:pt x="134" y="2708"/>
                  </a:lnTo>
                  <a:lnTo>
                    <a:pt x="102" y="2687"/>
                  </a:lnTo>
                  <a:lnTo>
                    <a:pt x="72" y="2663"/>
                  </a:lnTo>
                  <a:lnTo>
                    <a:pt x="48" y="2633"/>
                  </a:lnTo>
                  <a:lnTo>
                    <a:pt x="28" y="2601"/>
                  </a:lnTo>
                  <a:lnTo>
                    <a:pt x="13" y="2566"/>
                  </a:lnTo>
                  <a:lnTo>
                    <a:pt x="3" y="2527"/>
                  </a:lnTo>
                  <a:lnTo>
                    <a:pt x="0" y="2486"/>
                  </a:lnTo>
                  <a:lnTo>
                    <a:pt x="0" y="672"/>
                  </a:lnTo>
                  <a:lnTo>
                    <a:pt x="3" y="631"/>
                  </a:lnTo>
                  <a:lnTo>
                    <a:pt x="13" y="592"/>
                  </a:lnTo>
                  <a:lnTo>
                    <a:pt x="28" y="557"/>
                  </a:lnTo>
                  <a:lnTo>
                    <a:pt x="48" y="525"/>
                  </a:lnTo>
                  <a:lnTo>
                    <a:pt x="72" y="495"/>
                  </a:lnTo>
                  <a:lnTo>
                    <a:pt x="102" y="471"/>
                  </a:lnTo>
                  <a:lnTo>
                    <a:pt x="134" y="450"/>
                  </a:lnTo>
                  <a:lnTo>
                    <a:pt x="170" y="435"/>
                  </a:lnTo>
                  <a:lnTo>
                    <a:pt x="208" y="425"/>
                  </a:lnTo>
                  <a:lnTo>
                    <a:pt x="247" y="422"/>
                  </a:lnTo>
                  <a:lnTo>
                    <a:pt x="548" y="422"/>
                  </a:lnTo>
                  <a:lnTo>
                    <a:pt x="548" y="404"/>
                  </a:lnTo>
                  <a:lnTo>
                    <a:pt x="552" y="383"/>
                  </a:lnTo>
                  <a:lnTo>
                    <a:pt x="558" y="364"/>
                  </a:lnTo>
                  <a:lnTo>
                    <a:pt x="569" y="347"/>
                  </a:lnTo>
                  <a:lnTo>
                    <a:pt x="583" y="332"/>
                  </a:lnTo>
                  <a:lnTo>
                    <a:pt x="600" y="321"/>
                  </a:lnTo>
                  <a:lnTo>
                    <a:pt x="620" y="314"/>
                  </a:lnTo>
                  <a:lnTo>
                    <a:pt x="641" y="312"/>
                  </a:lnTo>
                  <a:lnTo>
                    <a:pt x="716" y="312"/>
                  </a:lnTo>
                  <a:lnTo>
                    <a:pt x="714" y="294"/>
                  </a:lnTo>
                  <a:lnTo>
                    <a:pt x="714" y="275"/>
                  </a:lnTo>
                  <a:lnTo>
                    <a:pt x="716" y="235"/>
                  </a:lnTo>
                  <a:lnTo>
                    <a:pt x="726" y="195"/>
                  </a:lnTo>
                  <a:lnTo>
                    <a:pt x="739" y="159"/>
                  </a:lnTo>
                  <a:lnTo>
                    <a:pt x="758" y="126"/>
                  </a:lnTo>
                  <a:lnTo>
                    <a:pt x="780" y="95"/>
                  </a:lnTo>
                  <a:lnTo>
                    <a:pt x="808" y="67"/>
                  </a:lnTo>
                  <a:lnTo>
                    <a:pt x="838" y="44"/>
                  </a:lnTo>
                  <a:lnTo>
                    <a:pt x="871" y="25"/>
                  </a:lnTo>
                  <a:lnTo>
                    <a:pt x="908" y="11"/>
                  </a:lnTo>
                  <a:lnTo>
                    <a:pt x="946" y="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002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head.jp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93622" y="3193471"/>
            <a:ext cx="6840539" cy="453597"/>
          </a:xfrm>
          <a:prstGeom prst="rect">
            <a:avLst/>
          </a:prstGeom>
        </p:spPr>
      </p:pic>
      <p:sp>
        <p:nvSpPr>
          <p:cNvPr id="16" name="Segnaposto numero diapositiva 15"/>
          <p:cNvSpPr>
            <a:spLocks noGrp="1"/>
          </p:cNvSpPr>
          <p:nvPr>
            <p:ph type="sldNum" sz="quarter" idx="4"/>
          </p:nvPr>
        </p:nvSpPr>
        <p:spPr>
          <a:xfrm>
            <a:off x="0" y="6272176"/>
            <a:ext cx="653447" cy="365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032C7DF-AA7D-254A-9233-1E83C1A6AA5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2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54" r:id="rId6"/>
    <p:sldLayoutId id="2147483715" r:id="rId7"/>
    <p:sldLayoutId id="2147483716" r:id="rId8"/>
    <p:sldLayoutId id="2147483749" r:id="rId9"/>
    <p:sldLayoutId id="2147483750" r:id="rId10"/>
    <p:sldLayoutId id="2147483751" r:id="rId11"/>
    <p:sldLayoutId id="2147483752" r:id="rId12"/>
    <p:sldLayoutId id="2147483717" r:id="rId13"/>
    <p:sldLayoutId id="2147483753" r:id="rId14"/>
    <p:sldLayoutId id="2147483705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3500" kern="1200">
          <a:solidFill>
            <a:srgbClr val="EE2324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000" kern="1200" baseline="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C2227"/>
            </a:gs>
            <a:gs pos="100000">
              <a:srgbClr val="7C0B0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pasted-image.pdf"/>
          <p:cNvPicPr>
            <a:picLocks noChangeAspect="1"/>
          </p:cNvPicPr>
          <p:nvPr userDrawn="1"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8" y="0"/>
            <a:ext cx="1805332" cy="684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69165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Placeholder 5"/>
          <p:cNvPicPr>
            <a:picLocks noChangeAspect="1"/>
          </p:cNvPicPr>
          <p:nvPr userDrawn="1"/>
        </p:nvPicPr>
        <p:blipFill>
          <a:blip r:embed="rId5">
            <a:biLevel thresh="25000"/>
          </a:blip>
          <a:srcRect l="393" r="393"/>
          <a:stretch>
            <a:fillRect/>
          </a:stretch>
        </p:blipFill>
        <p:spPr>
          <a:xfrm>
            <a:off x="10718294" y="6210442"/>
            <a:ext cx="749893" cy="4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6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6B269F1B-86EB-4C87-83F6-00885961B23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7887855" y="4676167"/>
            <a:ext cx="3288145" cy="625019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75563" y="2918691"/>
            <a:ext cx="4652219" cy="1301752"/>
          </a:xfrm>
        </p:spPr>
        <p:txBody>
          <a:bodyPr/>
          <a:lstStyle/>
          <a:p>
            <a:r>
              <a:rPr lang="it-IT" dirty="0"/>
              <a:t>PROGRAMMARE AD OGGETTI</a:t>
            </a:r>
          </a:p>
          <a:p>
            <a:r>
              <a:rPr lang="it-IT" dirty="0"/>
              <a:t>Corso ITS Sviluppatore Cloud – UF06</a:t>
            </a:r>
          </a:p>
        </p:txBody>
      </p:sp>
    </p:spTree>
    <p:extLst>
      <p:ext uri="{BB962C8B-B14F-4D97-AF65-F5344CB8AC3E}">
        <p14:creationId xmlns:p14="http://schemas.microsoft.com/office/powerpoint/2010/main" val="225278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9D19C42-E7B5-4F89-8CBC-E5C683EA1FEA}"/>
              </a:ext>
            </a:extLst>
          </p:cNvPr>
          <p:cNvSpPr/>
          <p:nvPr/>
        </p:nvSpPr>
        <p:spPr>
          <a:xfrm>
            <a:off x="816808" y="1146885"/>
            <a:ext cx="10552807" cy="4917485"/>
          </a:xfrm>
          <a:prstGeom prst="rect">
            <a:avLst/>
          </a:prstGeom>
          <a:solidFill>
            <a:srgbClr val="1E1E1E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Classe – Gli attributi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87AA551-27C4-4E34-9791-3B1FC183DC09}"/>
              </a:ext>
            </a:extLst>
          </p:cNvPr>
          <p:cNvSpPr/>
          <p:nvPr/>
        </p:nvSpPr>
        <p:spPr>
          <a:xfrm>
            <a:off x="1026718" y="1650750"/>
            <a:ext cx="1011861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4EC9B0"/>
                </a:solidFill>
                <a:latin typeface="Consolas" panose="020B0609020204030204" pitchFamily="49" charset="0"/>
              </a:rPr>
              <a:t>Istogramma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public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public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public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public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[]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public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NumeroElementi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get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private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set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...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53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9D19C42-E7B5-4F89-8CBC-E5C683EA1FEA}"/>
              </a:ext>
            </a:extLst>
          </p:cNvPr>
          <p:cNvSpPr/>
          <p:nvPr/>
        </p:nvSpPr>
        <p:spPr>
          <a:xfrm>
            <a:off x="816808" y="1146885"/>
            <a:ext cx="10552807" cy="4917485"/>
          </a:xfrm>
          <a:prstGeom prst="rect">
            <a:avLst/>
          </a:prstGeom>
          <a:solidFill>
            <a:srgbClr val="1E1E1E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Classe – I Costruttori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0F5FD95-28F9-4171-B6F4-CAE13C554266}"/>
              </a:ext>
            </a:extLst>
          </p:cNvPr>
          <p:cNvSpPr/>
          <p:nvPr/>
        </p:nvSpPr>
        <p:spPr>
          <a:xfrm>
            <a:off x="1063775" y="1397622"/>
            <a:ext cx="100002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CDCAA"/>
                </a:solidFill>
                <a:latin typeface="Consolas" panose="020B0609020204030204" pitchFamily="49" charset="0"/>
              </a:rPr>
              <a:t>Istogramma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pPr lvl="1"/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NumeroElementi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CDCAA"/>
                </a:solidFill>
                <a:latin typeface="Consolas" panose="020B0609020204030204" pitchFamily="49" charset="0"/>
              </a:rPr>
              <a:t>Istogramma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NumeroElementi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//azzero gli elementi dell'istogramma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Clear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7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9D19C42-E7B5-4F89-8CBC-E5C683EA1FEA}"/>
              </a:ext>
            </a:extLst>
          </p:cNvPr>
          <p:cNvSpPr/>
          <p:nvPr/>
        </p:nvSpPr>
        <p:spPr>
          <a:xfrm>
            <a:off x="816808" y="1146885"/>
            <a:ext cx="10552807" cy="4917485"/>
          </a:xfrm>
          <a:prstGeom prst="rect">
            <a:avLst/>
          </a:prstGeom>
          <a:solidFill>
            <a:srgbClr val="1E1E1E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Classe – Il metodo </a:t>
            </a:r>
            <a:r>
              <a:rPr lang="it-IT" sz="4000" dirty="0" err="1">
                <a:latin typeface="Calibri" panose="020F0502020204030204" pitchFamily="34" charset="0"/>
              </a:rPr>
              <a:t>Fill</a:t>
            </a:r>
            <a:endParaRPr lang="it-IT" sz="4000" dirty="0">
              <a:latin typeface="Calibri" panose="020F050202020403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1B3B6ED0-C78B-433D-B27B-B7C9D4F1D349}"/>
              </a:ext>
            </a:extLst>
          </p:cNvPr>
          <p:cNvSpPr/>
          <p:nvPr/>
        </p:nvSpPr>
        <p:spPr>
          <a:xfrm>
            <a:off x="1029270" y="1390473"/>
            <a:ext cx="100347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Fill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Value) {</a:t>
            </a:r>
          </a:p>
          <a:p>
            <a:r>
              <a:rPr lang="it-IT" sz="1400" dirty="0">
                <a:solidFill>
                  <a:srgbClr val="C586C0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||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&gt;=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it-IT" sz="1400" dirty="0">
                <a:solidFill>
                  <a:srgbClr val="C586C0"/>
                </a:solidFill>
                <a:latin typeface="Consolas" panose="020B0609020204030204" pitchFamily="49" charset="0"/>
              </a:rPr>
              <a:t>		</a:t>
            </a:r>
            <a:r>
              <a:rPr lang="it-IT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-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it-IT" sz="1400" dirty="0">
                <a:solidFill>
                  <a:srgbClr val="C586C0"/>
                </a:solidFill>
                <a:latin typeface="Consolas" panose="020B0609020204030204" pitchFamily="49" charset="0"/>
              </a:rPr>
              <a:t>	else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	++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NumeroElementi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// Calcolo il bin in cui deve essere inserito l'elemento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	double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InversoStep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/ (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-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Bin = (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)((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-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 *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InversoStep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	++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it-IT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6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9D19C42-E7B5-4F89-8CBC-E5C683EA1FEA}"/>
              </a:ext>
            </a:extLst>
          </p:cNvPr>
          <p:cNvSpPr/>
          <p:nvPr/>
        </p:nvSpPr>
        <p:spPr>
          <a:xfrm>
            <a:off x="816808" y="1146885"/>
            <a:ext cx="10552807" cy="4917485"/>
          </a:xfrm>
          <a:prstGeom prst="rect">
            <a:avLst/>
          </a:prstGeom>
          <a:solidFill>
            <a:srgbClr val="1E1E1E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Classe – Il metodo </a:t>
            </a:r>
            <a:r>
              <a:rPr lang="it-IT" sz="4000" dirty="0" err="1">
                <a:latin typeface="Calibri" panose="020F0502020204030204" pitchFamily="34" charset="0"/>
              </a:rPr>
              <a:t>Print</a:t>
            </a:r>
            <a:endParaRPr lang="it-IT" sz="4000" dirty="0">
              <a:latin typeface="Calibri" panose="020F05020202040302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EC586DF8-CCB7-42B7-AB47-75680021A4D1}"/>
              </a:ext>
            </a:extLst>
          </p:cNvPr>
          <p:cNvSpPr/>
          <p:nvPr/>
        </p:nvSpPr>
        <p:spPr>
          <a:xfrm>
            <a:off x="969594" y="1232278"/>
            <a:ext cx="1024723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	// normalizza l'</a:t>
            </a:r>
            <a:r>
              <a:rPr lang="it-IT" sz="1400" dirty="0" err="1">
                <a:solidFill>
                  <a:srgbClr val="608B4E"/>
                </a:solidFill>
                <a:latin typeface="Consolas" panose="020B0609020204030204" pitchFamily="49" charset="0"/>
              </a:rPr>
              <a:t>istogrammma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 al valore maggiore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Max =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Max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// fattore di dilatazione per la rappresentazione dell'istogramma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Scale =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50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// disegna l'asse y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WriteLine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CE9178"/>
                </a:solidFill>
                <a:latin typeface="Consolas" panose="020B0609020204030204" pitchFamily="49" charset="0"/>
              </a:rPr>
              <a:t>" +----------------------------------------------------------------&gt;"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Step = (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-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 /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	// disegna il contenuto dei bin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C586C0"/>
                </a:solidFill>
                <a:latin typeface="Consolas" panose="020B0609020204030204" pitchFamily="49" charset="0"/>
              </a:rPr>
              <a:t>	for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i =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++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((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Step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ToString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CE9178"/>
                </a:solidFill>
                <a:latin typeface="Consolas" panose="020B0609020204030204" pitchFamily="49" charset="0"/>
              </a:rPr>
              <a:t>"0.00"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PadRight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 + </a:t>
            </a:r>
            <a:r>
              <a:rPr lang="it-IT" sz="1400" dirty="0">
                <a:solidFill>
                  <a:srgbClr val="CE9178"/>
                </a:solidFill>
                <a:latin typeface="Consolas" panose="020B0609020204030204" pitchFamily="49" charset="0"/>
              </a:rPr>
              <a:t>"|"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	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Frequenza = (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)(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Scale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] /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Max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dirty="0">
                <a:solidFill>
                  <a:srgbClr val="C586C0"/>
                </a:solidFill>
                <a:latin typeface="Consolas" panose="020B0609020204030204" pitchFamily="49" charset="0"/>
              </a:rPr>
              <a:t>		for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j =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Frequenza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++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	{</a:t>
            </a: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	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	}</a:t>
            </a:r>
          </a:p>
          <a:p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WriteLine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WriteLine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CE9178"/>
                </a:solidFill>
                <a:latin typeface="Consolas" panose="020B0609020204030204" pitchFamily="49" charset="0"/>
              </a:rPr>
              <a:t>" |</a:t>
            </a:r>
            <a:r>
              <a:rPr lang="it-IT" sz="14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it-IT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31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Esempio di stampa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C6A720-E991-4AAA-B6DC-16FFBE599DD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844081" y="1164371"/>
            <a:ext cx="5556757" cy="4946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45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9D19C42-E7B5-4F89-8CBC-E5C683EA1FEA}"/>
              </a:ext>
            </a:extLst>
          </p:cNvPr>
          <p:cNvSpPr/>
          <p:nvPr/>
        </p:nvSpPr>
        <p:spPr>
          <a:xfrm>
            <a:off x="816808" y="1146885"/>
            <a:ext cx="10552807" cy="4917485"/>
          </a:xfrm>
          <a:prstGeom prst="rect">
            <a:avLst/>
          </a:prstGeom>
          <a:solidFill>
            <a:srgbClr val="1E1E1E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Utilizzo della classe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BCEFBE5-6172-46F3-9A53-F5C8A678D346}"/>
              </a:ext>
            </a:extLst>
          </p:cNvPr>
          <p:cNvSpPr/>
          <p:nvPr/>
        </p:nvSpPr>
        <p:spPr>
          <a:xfrm>
            <a:off x="969594" y="1353883"/>
            <a:ext cx="102472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	//creo l'istogramma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4EC9B0"/>
                </a:solidFill>
                <a:latin typeface="Consolas" panose="020B0609020204030204" pitchFamily="49" charset="0"/>
              </a:rPr>
              <a:t>	Istogramma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Histo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4EC9B0"/>
                </a:solidFill>
                <a:latin typeface="Consolas" panose="020B0609020204030204" pitchFamily="49" charset="0"/>
              </a:rPr>
              <a:t>Istogramma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/*</a:t>
            </a:r>
            <a:r>
              <a:rPr lang="it-IT" sz="1400" dirty="0" err="1">
                <a:solidFill>
                  <a:srgbClr val="608B4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*/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/*</a:t>
            </a:r>
            <a:r>
              <a:rPr lang="it-IT" sz="1400" dirty="0" err="1">
                <a:solidFill>
                  <a:srgbClr val="608B4E"/>
                </a:solidFill>
                <a:latin typeface="Consolas" panose="020B0609020204030204" pitchFamily="49" charset="0"/>
              </a:rPr>
              <a:t>Min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*/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/*Max*/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// riempio l'istogramma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C586C0"/>
                </a:solidFill>
                <a:latin typeface="Consolas" panose="020B0609020204030204" pitchFamily="49" charset="0"/>
              </a:rPr>
              <a:t>	for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i =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1000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++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	double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number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10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RandomGenerator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NextDouble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Histo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Fill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number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}</a:t>
            </a:r>
          </a:p>
          <a:p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// stampo 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Histo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608B4E"/>
                </a:solidFill>
                <a:latin typeface="Consolas" panose="020B0609020204030204" pitchFamily="49" charset="0"/>
              </a:rPr>
              <a:t>// Comando per far mantenere aperta la console in attesa di un </a:t>
            </a:r>
            <a:r>
              <a:rPr lang="it-IT" sz="1400" dirty="0" err="1">
                <a:solidFill>
                  <a:srgbClr val="608B4E"/>
                </a:solidFill>
                <a:latin typeface="Consolas" panose="020B0609020204030204" pitchFamily="49" charset="0"/>
              </a:rPr>
              <a:t>enter</a:t>
            </a:r>
            <a:endParaRPr lang="it-IT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ReadLine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009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9D19C42-E7B5-4F89-8CBC-E5C683EA1FEA}"/>
              </a:ext>
            </a:extLst>
          </p:cNvPr>
          <p:cNvSpPr/>
          <p:nvPr/>
        </p:nvSpPr>
        <p:spPr>
          <a:xfrm>
            <a:off x="816808" y="1146885"/>
            <a:ext cx="10552807" cy="4917485"/>
          </a:xfrm>
          <a:prstGeom prst="rect">
            <a:avLst/>
          </a:prstGeom>
          <a:solidFill>
            <a:srgbClr val="1E1E1E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Classe – Implementare gli operatori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BCEFBE5-6172-46F3-9A53-F5C8A678D346}"/>
              </a:ext>
            </a:extLst>
          </p:cNvPr>
          <p:cNvSpPr/>
          <p:nvPr/>
        </p:nvSpPr>
        <p:spPr>
          <a:xfrm>
            <a:off x="969594" y="1353883"/>
            <a:ext cx="1024723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4EC9B0"/>
                </a:solidFill>
                <a:latin typeface="Consolas" panose="020B0609020204030204" pitchFamily="49" charset="0"/>
              </a:rPr>
              <a:t>Istogramma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operator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DCDCAA"/>
                </a:solidFill>
                <a:latin typeface="Consolas" panose="020B0609020204030204" pitchFamily="49" charset="0"/>
              </a:rPr>
              <a:t>+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4EC9B0"/>
                </a:solidFill>
                <a:latin typeface="Consolas" panose="020B0609020204030204" pitchFamily="49" charset="0"/>
              </a:rPr>
              <a:t>Istogramma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Istogramma1, </a:t>
            </a:r>
            <a:r>
              <a:rPr lang="it-IT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Isogramma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Isogramma2)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Max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Istogramma1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Isogramma2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Isotgramma1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Istogramma2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Math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Max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Isotgramma1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Istogramma2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dirty="0">
                <a:solidFill>
                  <a:srgbClr val="4EC9B0"/>
                </a:solidFill>
                <a:latin typeface="Consolas" panose="020B0609020204030204" pitchFamily="49" charset="0"/>
              </a:rPr>
              <a:t>	Istogramma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ist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it-IT" sz="1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4EC9B0"/>
                </a:solidFill>
                <a:latin typeface="Consolas" panose="020B0609020204030204" pitchFamily="49" charset="0"/>
              </a:rPr>
              <a:t>Istogramma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ValoreMinimo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ValoreMassimo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14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i = </a:t>
            </a:r>
            <a:r>
              <a:rPr lang="it-IT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 ++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it-IT" sz="1400" dirty="0">
                <a:solidFill>
                  <a:srgbClr val="C586C0"/>
                </a:solidFill>
                <a:latin typeface="Consolas" panose="020B0609020204030204" pitchFamily="49" charset="0"/>
              </a:rPr>
              <a:t>		</a:t>
            </a:r>
            <a:r>
              <a:rPr lang="it-IT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Isogramma1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	{</a:t>
            </a: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	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Istogramma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] +=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Isogramam1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	} </a:t>
            </a:r>
          </a:p>
          <a:p>
            <a:r>
              <a:rPr lang="it-IT" sz="1400" dirty="0">
                <a:solidFill>
                  <a:srgbClr val="C586C0"/>
                </a:solidFill>
                <a:latin typeface="Consolas" panose="020B0609020204030204" pitchFamily="49" charset="0"/>
              </a:rPr>
              <a:t>		</a:t>
            </a:r>
            <a:r>
              <a:rPr lang="it-IT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Isogramma2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NumeroBin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	{</a:t>
            </a:r>
          </a:p>
          <a:p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			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Istogramma</a:t>
            </a:r>
            <a:r>
              <a:rPr lang="it-IT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] += 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Isogramam2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ContenutoDeiBin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it-IT" sz="14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	}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}</a:t>
            </a:r>
          </a:p>
          <a:p>
            <a:b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it-IT" sz="14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ist</a:t>
            </a:r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82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Esercizi</a:t>
            </a:r>
            <a:endParaRPr lang="it-IT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0152195-F612-41AD-8907-7C2373EF09F0}"/>
              </a:ext>
            </a:extLst>
          </p:cNvPr>
          <p:cNvSpPr txBox="1">
            <a:spLocks/>
          </p:cNvSpPr>
          <p:nvPr/>
        </p:nvSpPr>
        <p:spPr>
          <a:xfrm>
            <a:off x="816808" y="1163049"/>
            <a:ext cx="10692765" cy="451443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800" b="1" dirty="0">
                <a:solidFill>
                  <a:srgbClr val="C00000"/>
                </a:solidFill>
              </a:rPr>
              <a:t>Esercizio 1</a:t>
            </a:r>
            <a:r>
              <a:rPr lang="it-IT" sz="1800" dirty="0"/>
              <a:t>: A partire dal codice di esempio della classe istogramma, ampliarla aggiungendo i seguenti metodi (e quindi anche gli attributi necessari):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double </a:t>
            </a:r>
            <a:r>
              <a:rPr lang="it-IT" sz="1600" b="1" dirty="0" err="1"/>
              <a:t>GetMedia</a:t>
            </a:r>
            <a:r>
              <a:rPr lang="it-IT" sz="1600" b="1" dirty="0"/>
              <a:t>()</a:t>
            </a:r>
            <a:r>
              <a:rPr lang="it-IT" sz="1600" dirty="0"/>
              <a:t> (che calcola il valor medio)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double </a:t>
            </a:r>
            <a:r>
              <a:rPr lang="it-IT" sz="1600" b="1" dirty="0" err="1"/>
              <a:t>GetDeviazioneStandard</a:t>
            </a:r>
            <a:r>
              <a:rPr lang="it-IT" sz="1600" b="1" dirty="0"/>
              <a:t>()</a:t>
            </a:r>
            <a:r>
              <a:rPr lang="it-IT" sz="1600" dirty="0"/>
              <a:t> (che calcola la deviazione standard)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800" b="1" dirty="0">
                <a:solidFill>
                  <a:srgbClr val="C00000"/>
                </a:solidFill>
              </a:rPr>
              <a:t>Esercizio 2</a:t>
            </a:r>
            <a:r>
              <a:rPr lang="it-IT" sz="1800" dirty="0"/>
              <a:t>: Scrivere la classe dei numeri complessi.</a:t>
            </a:r>
            <a:br>
              <a:rPr lang="it-IT" sz="1800" dirty="0"/>
            </a:br>
            <a:r>
              <a:rPr lang="it-IT" sz="1800" dirty="0"/>
              <a:t>Implementare i metodi:</a:t>
            </a:r>
            <a:endParaRPr lang="it-IT" dirty="0"/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Reale()</a:t>
            </a:r>
            <a:r>
              <a:rPr lang="it-IT" sz="1600" dirty="0"/>
              <a:t> (che restituisce la parte reale del numero)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Immaginaria()</a:t>
            </a:r>
            <a:r>
              <a:rPr lang="it-IT" sz="1600" dirty="0"/>
              <a:t> (che </a:t>
            </a:r>
            <a:r>
              <a:rPr lang="it-IT" sz="1600" dirty="0" err="1"/>
              <a:t>resitutisce</a:t>
            </a:r>
            <a:r>
              <a:rPr lang="it-IT" sz="1600" dirty="0"/>
              <a:t> la parte immaginaria del numero)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Modulo()</a:t>
            </a:r>
            <a:r>
              <a:rPr lang="it-IT" sz="1600" dirty="0"/>
              <a:t> (che calcola il modulo)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Rho()</a:t>
            </a:r>
            <a:r>
              <a:rPr lang="it-IT" sz="1600" dirty="0"/>
              <a:t> e </a:t>
            </a:r>
            <a:r>
              <a:rPr lang="it-IT" sz="1600" b="1" dirty="0"/>
              <a:t>Theta()</a:t>
            </a:r>
            <a:r>
              <a:rPr lang="it-IT" sz="1600" dirty="0"/>
              <a:t> (che restituisce la descrizione polare)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Stampa()</a:t>
            </a:r>
            <a:r>
              <a:rPr lang="it-IT" sz="1600" dirty="0"/>
              <a:t> (stampa a console il valore Re + i Im)</a:t>
            </a:r>
          </a:p>
          <a:p>
            <a:pPr marL="446088"/>
            <a:r>
              <a:rPr lang="it-IT" sz="1800" dirty="0"/>
              <a:t>Implementare gli operatori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=(), +(), -(), *(), /()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=(double </a:t>
            </a:r>
            <a:r>
              <a:rPr lang="it-IT" sz="1600" b="1" dirty="0" err="1"/>
              <a:t>original</a:t>
            </a:r>
            <a:r>
              <a:rPr lang="it-IT" sz="1600" b="1" dirty="0"/>
              <a:t>)</a:t>
            </a:r>
            <a:r>
              <a:rPr lang="it-IT" sz="1600" dirty="0"/>
              <a:t> (che esegue le operazioni con double)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^(</a:t>
            </a:r>
            <a:r>
              <a:rPr lang="it-IT" sz="1600" b="1" dirty="0" err="1"/>
              <a:t>int</a:t>
            </a:r>
            <a:r>
              <a:rPr lang="it-IT" sz="1600" b="1" dirty="0"/>
              <a:t> potenza) </a:t>
            </a:r>
            <a:r>
              <a:rPr lang="it-IT" sz="1600" dirty="0"/>
              <a:t>(che calcola l’elevazione a potenza intera)</a:t>
            </a:r>
          </a:p>
          <a:p>
            <a:pPr marL="79044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2826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I numeri complessi</a:t>
            </a:r>
            <a:endParaRPr lang="it-IT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AAC9FF2-F3A6-4FCA-A378-B287E6962CA9}"/>
              </a:ext>
            </a:extLst>
          </p:cNvPr>
          <p:cNvSpPr txBox="1">
            <a:spLocks/>
          </p:cNvSpPr>
          <p:nvPr/>
        </p:nvSpPr>
        <p:spPr>
          <a:xfrm>
            <a:off x="816808" y="1163049"/>
            <a:ext cx="10692765" cy="451443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Con l'espressione numero complesso si intende un numero formato da una </a:t>
            </a:r>
            <a:r>
              <a:rPr lang="it-IT" sz="1800" b="1" dirty="0">
                <a:solidFill>
                  <a:srgbClr val="C00000"/>
                </a:solidFill>
              </a:rPr>
              <a:t>parte immaginaria </a:t>
            </a:r>
            <a:r>
              <a:rPr lang="it-IT" sz="1800" dirty="0"/>
              <a:t>e da una </a:t>
            </a:r>
            <a:r>
              <a:rPr lang="it-IT" sz="1800" b="1" dirty="0">
                <a:solidFill>
                  <a:srgbClr val="C00000"/>
                </a:solidFill>
              </a:rPr>
              <a:t>parte reale</a:t>
            </a:r>
            <a:r>
              <a:rPr lang="it-IT" sz="1800" dirty="0"/>
              <a:t>. Può essere perciò rappresentato dalla somma di un numero reale e di un numero immaginario (cioè un multiplo dell'unità immaginaria, indicata con la lettera i).</a:t>
            </a:r>
          </a:p>
          <a:p>
            <a:endParaRPr lang="it-IT" sz="1800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Un numero reale è un numero complesso con parte immaginaria = 0.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Le operazioni algebriche si fanno in questo modo: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400" b="1" dirty="0"/>
              <a:t>somma</a:t>
            </a:r>
            <a:r>
              <a:rPr lang="it-IT" sz="1400" dirty="0"/>
              <a:t>: si sommano parte reale con parte reale e parte immaginaria con parte immaginaria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400" b="1" dirty="0"/>
              <a:t>sottrazione</a:t>
            </a:r>
            <a:r>
              <a:rPr lang="it-IT" sz="1400" dirty="0"/>
              <a:t>: si sottraggono parte reale con parte reale e parte immaginaria con parte immaginaria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400" b="1" dirty="0"/>
              <a:t>prodotto</a:t>
            </a:r>
            <a:r>
              <a:rPr lang="it-IT" sz="1400" dirty="0"/>
              <a:t>:</a:t>
            </a:r>
            <a:br>
              <a:rPr lang="it-IT" sz="1400" dirty="0"/>
            </a:br>
            <a:endParaRPr lang="it-IT" sz="1400" dirty="0"/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400" b="1" dirty="0"/>
              <a:t>rapporto</a:t>
            </a:r>
            <a:r>
              <a:rPr lang="it-IT" sz="1400" dirty="0"/>
              <a:t>: </a:t>
            </a:r>
          </a:p>
          <a:p>
            <a:endParaRPr lang="it-IT" sz="1800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Per passare alla rappresentazione come punto di un piano si usano le formule:</a:t>
            </a:r>
          </a:p>
          <a:p>
            <a:pPr marL="79044"/>
            <a:endParaRPr lang="it-IT" sz="18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E987ADC-E446-4F71-BDC0-210FA025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598" y="5050317"/>
            <a:ext cx="2486025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BB0A0-F8A6-48CB-814E-E42ED94C9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062"/>
          <a:stretch/>
        </p:blipFill>
        <p:spPr>
          <a:xfrm>
            <a:off x="2426521" y="3990417"/>
            <a:ext cx="5734050" cy="599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44D35-5182-4E4C-B60C-17DE47FA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907" y="3612633"/>
            <a:ext cx="36576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4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Soluzioni?</a:t>
            </a:r>
            <a:endParaRPr lang="it-IT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171B87B-CAFB-46C4-90FD-3912BB41B9E4}"/>
              </a:ext>
            </a:extLst>
          </p:cNvPr>
          <p:cNvSpPr txBox="1">
            <a:spLocks/>
          </p:cNvSpPr>
          <p:nvPr/>
        </p:nvSpPr>
        <p:spPr>
          <a:xfrm>
            <a:off x="816808" y="1163049"/>
            <a:ext cx="10692765" cy="451443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dirty="0"/>
              <a:t>Questa presentazione e degli esempi di programmi che risolvono gli esercizi dati n questa lezione sono disponibili su GitHub a questo indirizzo:</a:t>
            </a:r>
          </a:p>
          <a:p>
            <a:endParaRPr lang="it-IT" sz="1400" dirty="0"/>
          </a:p>
          <a:p>
            <a:endParaRPr lang="it-IT" sz="1400" dirty="0">
              <a:solidFill>
                <a:srgbClr val="C00000"/>
              </a:solidFill>
            </a:endParaRPr>
          </a:p>
          <a:p>
            <a:endParaRPr lang="it-IT" sz="2400" b="1" dirty="0">
              <a:solidFill>
                <a:srgbClr val="C00000"/>
              </a:solidFill>
            </a:endParaRPr>
          </a:p>
          <a:p>
            <a:r>
              <a:rPr lang="it-IT" sz="2400" b="1" dirty="0">
                <a:solidFill>
                  <a:srgbClr val="C00000"/>
                </a:solidFill>
              </a:rPr>
              <a:t>	https://github.com/RetiSpA/Esercizi-ITS</a:t>
            </a:r>
          </a:p>
        </p:txBody>
      </p:sp>
      <p:pic>
        <p:nvPicPr>
          <p:cNvPr id="5" name="Picture 2" descr="http://ruby-journal.com/images/octocat/dr-octocat.png">
            <a:extLst>
              <a:ext uri="{FF2B5EF4-FFF2-40B4-BE49-F238E27FC236}">
                <a16:creationId xmlns:a16="http://schemas.microsoft.com/office/drawing/2014/main" id="{1DD0845F-067A-473F-ACDA-558BEEC5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609" y="1980109"/>
            <a:ext cx="4427587" cy="44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431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id="{2BFBF1E0-E30E-4829-B56F-77167744FA6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7083" y="2862350"/>
            <a:ext cx="2995535" cy="1115837"/>
          </a:xfrm>
        </p:spPr>
      </p:pic>
    </p:spTree>
    <p:extLst>
      <p:ext uri="{BB962C8B-B14F-4D97-AF65-F5344CB8AC3E}">
        <p14:creationId xmlns:p14="http://schemas.microsoft.com/office/powerpoint/2010/main" val="3047955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3430241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56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Gli oggetti e le classi</a:t>
            </a:r>
            <a:endParaRPr lang="it-IT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3A05DA3-8519-440B-A9DC-D5DB7E411EFE}"/>
              </a:ext>
            </a:extLst>
          </p:cNvPr>
          <p:cNvSpPr txBox="1">
            <a:spLocks/>
          </p:cNvSpPr>
          <p:nvPr/>
        </p:nvSpPr>
        <p:spPr>
          <a:xfrm>
            <a:off x="816808" y="1163049"/>
            <a:ext cx="10692765" cy="451443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In molti linguaggi strutturati (tra cui Java, C++, c#, </a:t>
            </a:r>
            <a:r>
              <a:rPr lang="it-IT" sz="1800" dirty="0" err="1"/>
              <a:t>Python</a:t>
            </a:r>
            <a:r>
              <a:rPr lang="it-IT" sz="1800" dirty="0"/>
              <a:t>, ...) e possibile definire dei tipi personalizzati usando le </a:t>
            </a:r>
            <a:r>
              <a:rPr lang="it-IT" sz="1800" b="1" dirty="0">
                <a:solidFill>
                  <a:srgbClr val="C00000"/>
                </a:solidFill>
              </a:rPr>
              <a:t>classi</a:t>
            </a:r>
            <a:r>
              <a:rPr lang="it-IT" sz="1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600" b="1" dirty="0">
                <a:solidFill>
                  <a:srgbClr val="C00000"/>
                </a:solidFill>
              </a:rPr>
              <a:t>interfacce astratte</a:t>
            </a:r>
            <a:r>
              <a:rPr lang="it-IT" sz="1600" b="1" dirty="0"/>
              <a:t> </a:t>
            </a:r>
            <a:r>
              <a:rPr lang="it-IT" sz="1600" dirty="0"/>
              <a:t>definite per memorizzare, gestire e manipolare specifici </a:t>
            </a:r>
            <a:r>
              <a:rPr lang="it-IT" sz="1600" b="1" i="1" dirty="0">
                <a:solidFill>
                  <a:srgbClr val="C00000"/>
                </a:solidFill>
              </a:rPr>
              <a:t>tipi</a:t>
            </a:r>
            <a:r>
              <a:rPr lang="it-IT" sz="1600" b="1" i="1" dirty="0"/>
              <a:t> </a:t>
            </a:r>
            <a:r>
              <a:rPr lang="it-IT" sz="1600" dirty="0"/>
              <a:t>di dati.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La </a:t>
            </a:r>
            <a:r>
              <a:rPr lang="it-IT" sz="1800" b="1" dirty="0">
                <a:solidFill>
                  <a:srgbClr val="C00000"/>
                </a:solidFill>
              </a:rPr>
              <a:t>classe</a:t>
            </a:r>
            <a:r>
              <a:rPr lang="it-IT" sz="1800" b="1" dirty="0"/>
              <a:t> </a:t>
            </a:r>
            <a:r>
              <a:rPr lang="it-IT" sz="1800" dirty="0"/>
              <a:t>e la struttura astratta in cui si vuole memorizzare ed organizzare un insieme di dati atti a descrivere un determinato tipo di </a:t>
            </a:r>
            <a:r>
              <a:rPr lang="it-IT" sz="1800" b="1" dirty="0">
                <a:solidFill>
                  <a:srgbClr val="C00000"/>
                </a:solidFill>
              </a:rPr>
              <a:t>oggetto</a:t>
            </a:r>
            <a:r>
              <a:rPr lang="it-IT" sz="1800" dirty="0"/>
              <a:t>.</a:t>
            </a:r>
            <a:br>
              <a:rPr lang="it-IT" sz="1800" dirty="0"/>
            </a:br>
            <a:r>
              <a:rPr lang="it-IT" sz="1800" dirty="0"/>
              <a:t>Esempio: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dirty="0"/>
              <a:t>la classe “automobile” sarà strutturata in modo da poter contenere tutti i parametri che definiscono un'automobile: marca, modello, numero di targa, cilindrata, cavalli, combustibile, optional...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dirty="0"/>
              <a:t>una volta definita la struttura astratta della classe automobile, </a:t>
            </a:r>
            <a:r>
              <a:rPr lang="it-IT" sz="1600" dirty="0" err="1"/>
              <a:t>sara</a:t>
            </a:r>
            <a:r>
              <a:rPr lang="it-IT" sz="1600" dirty="0"/>
              <a:t> poi possibile </a:t>
            </a:r>
            <a:r>
              <a:rPr lang="it-IT" sz="1600" b="1" dirty="0">
                <a:solidFill>
                  <a:srgbClr val="C00000"/>
                </a:solidFill>
              </a:rPr>
              <a:t>istanziare</a:t>
            </a:r>
            <a:r>
              <a:rPr lang="it-IT" sz="1600" b="1" dirty="0"/>
              <a:t> </a:t>
            </a:r>
            <a:r>
              <a:rPr lang="it-IT" sz="1600" dirty="0"/>
              <a:t>diversi </a:t>
            </a:r>
            <a:r>
              <a:rPr lang="it-IT" sz="1600" b="1" dirty="0">
                <a:solidFill>
                  <a:srgbClr val="C00000"/>
                </a:solidFill>
              </a:rPr>
              <a:t>oggetti</a:t>
            </a:r>
            <a:r>
              <a:rPr lang="it-IT" sz="1600" b="1" dirty="0"/>
              <a:t> </a:t>
            </a:r>
            <a:r>
              <a:rPr lang="it-IT" sz="1600" dirty="0"/>
              <a:t>appartenenti a questa classe, ciascuno dei quali rappresenta una specifica automobile.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Le classi non sono solo strutture contenenti dati numerici, ma comprendono anche i </a:t>
            </a:r>
            <a:r>
              <a:rPr lang="it-IT" sz="1800" b="1" dirty="0">
                <a:solidFill>
                  <a:srgbClr val="C00000"/>
                </a:solidFill>
              </a:rPr>
              <a:t>metodi</a:t>
            </a:r>
            <a:r>
              <a:rPr lang="it-IT" sz="1800" b="1" dirty="0"/>
              <a:t> </a:t>
            </a:r>
            <a:r>
              <a:rPr lang="it-IT" sz="1800" dirty="0"/>
              <a:t>con le istruzioni per gestire i dati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AB1533E-0069-4639-9E56-7E181D7E0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52" y="5112148"/>
            <a:ext cx="59340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6304A6C-82D1-4C9D-B335-CF1FCD77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4735498"/>
            <a:ext cx="10077450" cy="4572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A506502-3699-420E-8ED5-12ACC0425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73" y="2031558"/>
            <a:ext cx="2724150" cy="4000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Gli oggetti e le classi</a:t>
            </a:r>
            <a:endParaRPr lang="it-IT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312181F-5CC9-45C6-854A-CA99FFBDF655}"/>
              </a:ext>
            </a:extLst>
          </p:cNvPr>
          <p:cNvSpPr txBox="1">
            <a:spLocks/>
          </p:cNvSpPr>
          <p:nvPr/>
        </p:nvSpPr>
        <p:spPr>
          <a:xfrm>
            <a:off x="816808" y="1160843"/>
            <a:ext cx="10644957" cy="618607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/>
              <a:t>Voglio accorpare le variabili e le funzionalità di un generico istogramma in una singola entità (</a:t>
            </a:r>
            <a:r>
              <a:rPr lang="it-IT" sz="1800">
                <a:latin typeface="Courier New" pitchFamily="49"/>
              </a:rPr>
              <a:t>histo_t</a:t>
            </a:r>
            <a:r>
              <a:rPr lang="it-IT" sz="1800"/>
              <a:t>) analoga ad un tipo predefinito (ad es. </a:t>
            </a:r>
            <a:r>
              <a:rPr lang="it-IT" sz="1800">
                <a:latin typeface="Courier New" pitchFamily="49"/>
              </a:rPr>
              <a:t>int</a:t>
            </a:r>
            <a:r>
              <a:rPr lang="it-IT" sz="1800"/>
              <a:t>).</a:t>
            </a:r>
            <a:endParaRPr lang="it-IT" sz="180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1CE413F5-8EE5-4047-9303-A9A3B697E62B}"/>
              </a:ext>
            </a:extLst>
          </p:cNvPr>
          <p:cNvSpPr txBox="1">
            <a:spLocks/>
          </p:cNvSpPr>
          <p:nvPr/>
        </p:nvSpPr>
        <p:spPr>
          <a:xfrm>
            <a:off x="1684879" y="3033602"/>
            <a:ext cx="1373053" cy="1010163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>
                <a:latin typeface="Verdana" pitchFamily="34"/>
              </a:rPr>
              <a:t>tipo generico (con le sue funzioni: +, *, /, -...)</a:t>
            </a:r>
            <a:endParaRPr lang="it-IT" sz="1400" dirty="0">
              <a:latin typeface="Verdana" pitchFamily="34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19F82D1-048C-414A-B7F1-F876560BB2F5}"/>
              </a:ext>
            </a:extLst>
          </p:cNvPr>
          <p:cNvSpPr txBox="1">
            <a:spLocks/>
          </p:cNvSpPr>
          <p:nvPr/>
        </p:nvSpPr>
        <p:spPr>
          <a:xfrm>
            <a:off x="3233839" y="2963890"/>
            <a:ext cx="1644080" cy="1010163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>
                <a:latin typeface="Verdana" pitchFamily="34"/>
              </a:rPr>
              <a:t>nome della variabile istanziata nel codice</a:t>
            </a:r>
            <a:endParaRPr lang="it-IT" sz="1400" dirty="0">
              <a:latin typeface="Verdana" pitchFamily="34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6BCA3BB-D363-483B-BA4D-C2611DCC8FE3}"/>
              </a:ext>
            </a:extLst>
          </p:cNvPr>
          <p:cNvSpPr txBox="1">
            <a:spLocks/>
          </p:cNvSpPr>
          <p:nvPr/>
        </p:nvSpPr>
        <p:spPr>
          <a:xfrm>
            <a:off x="5140150" y="3071064"/>
            <a:ext cx="1885463" cy="757703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>
                <a:latin typeface="Verdana" pitchFamily="34"/>
              </a:rPr>
              <a:t>valore di inizializzazione della variabile</a:t>
            </a:r>
            <a:endParaRPr lang="it-IT" sz="1400" dirty="0">
              <a:latin typeface="Verdana" pitchFamily="34"/>
            </a:endParaRPr>
          </a:p>
        </p:txBody>
      </p:sp>
      <p:sp>
        <p:nvSpPr>
          <p:cNvPr id="13" name="Straight Connector 8">
            <a:extLst>
              <a:ext uri="{FF2B5EF4-FFF2-40B4-BE49-F238E27FC236}">
                <a16:creationId xmlns:a16="http://schemas.microsoft.com/office/drawing/2014/main" id="{57384FA6-0905-45BE-90F6-2BB4B09E8718}"/>
              </a:ext>
            </a:extLst>
          </p:cNvPr>
          <p:cNvSpPr/>
          <p:nvPr/>
        </p:nvSpPr>
        <p:spPr>
          <a:xfrm flipH="1" flipV="1">
            <a:off x="3482389" y="2368413"/>
            <a:ext cx="259952" cy="547267"/>
          </a:xfrm>
          <a:prstGeom prst="line">
            <a:avLst/>
          </a:prstGeom>
          <a:noFill/>
          <a:ln w="36720">
            <a:solidFill>
              <a:srgbClr val="FF420E"/>
            </a:solidFill>
            <a:prstDash val="solid"/>
            <a:tailEnd type="arrow"/>
          </a:ln>
        </p:spPr>
        <p:txBody>
          <a:bodyPr vert="horz" wrap="none" lIns="81438" tIns="40719" rIns="81438" bIns="40719" anchor="ctr" anchorCtr="1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Straight Connector 9">
            <a:extLst>
              <a:ext uri="{FF2B5EF4-FFF2-40B4-BE49-F238E27FC236}">
                <a16:creationId xmlns:a16="http://schemas.microsoft.com/office/drawing/2014/main" id="{8D22D929-3E69-44B2-A2A2-20FB4CF67C78}"/>
              </a:ext>
            </a:extLst>
          </p:cNvPr>
          <p:cNvSpPr/>
          <p:nvPr/>
        </p:nvSpPr>
        <p:spPr>
          <a:xfrm>
            <a:off x="3947564" y="4078295"/>
            <a:ext cx="472669" cy="780506"/>
          </a:xfrm>
          <a:prstGeom prst="line">
            <a:avLst/>
          </a:prstGeom>
          <a:noFill/>
          <a:ln w="36720">
            <a:solidFill>
              <a:srgbClr val="FF420E"/>
            </a:solidFill>
            <a:prstDash val="solid"/>
            <a:tailEnd type="arrow"/>
          </a:ln>
        </p:spPr>
        <p:txBody>
          <a:bodyPr vert="horz" wrap="none" lIns="81438" tIns="40719" rIns="81438" bIns="40719" anchor="ctr" anchorCtr="1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15" name="Straight Connector 10">
            <a:extLst>
              <a:ext uri="{FF2B5EF4-FFF2-40B4-BE49-F238E27FC236}">
                <a16:creationId xmlns:a16="http://schemas.microsoft.com/office/drawing/2014/main" id="{A038BE1B-9500-4051-9365-6D3626890F29}"/>
              </a:ext>
            </a:extLst>
          </p:cNvPr>
          <p:cNvSpPr/>
          <p:nvPr/>
        </p:nvSpPr>
        <p:spPr>
          <a:xfrm flipH="1" flipV="1">
            <a:off x="2155593" y="2423139"/>
            <a:ext cx="95446" cy="451169"/>
          </a:xfrm>
          <a:prstGeom prst="line">
            <a:avLst/>
          </a:prstGeom>
          <a:noFill/>
          <a:ln w="36720">
            <a:solidFill>
              <a:srgbClr val="FF420E"/>
            </a:solidFill>
            <a:prstDash val="solid"/>
            <a:tailEnd type="arrow"/>
          </a:ln>
        </p:spPr>
        <p:txBody>
          <a:bodyPr vert="horz" wrap="none" lIns="81438" tIns="40719" rIns="81438" bIns="40719" anchor="ctr" anchorCtr="1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16" name="Straight Connector 11">
            <a:extLst>
              <a:ext uri="{FF2B5EF4-FFF2-40B4-BE49-F238E27FC236}">
                <a16:creationId xmlns:a16="http://schemas.microsoft.com/office/drawing/2014/main" id="{4FDFF3EB-7452-4373-B2A5-6CA048A1BB08}"/>
              </a:ext>
            </a:extLst>
          </p:cNvPr>
          <p:cNvSpPr/>
          <p:nvPr/>
        </p:nvSpPr>
        <p:spPr>
          <a:xfrm flipH="1">
            <a:off x="2196312" y="4306648"/>
            <a:ext cx="85023" cy="359958"/>
          </a:xfrm>
          <a:prstGeom prst="line">
            <a:avLst/>
          </a:prstGeom>
          <a:noFill/>
          <a:ln w="36720">
            <a:solidFill>
              <a:srgbClr val="FF420E"/>
            </a:solidFill>
            <a:prstDash val="solid"/>
            <a:tailEnd type="arrow"/>
          </a:ln>
        </p:spPr>
        <p:txBody>
          <a:bodyPr vert="horz" wrap="none" lIns="81438" tIns="40719" rIns="81438" bIns="40719" anchor="ctr" anchorCtr="1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Straight Connector 12">
            <a:extLst>
              <a:ext uri="{FF2B5EF4-FFF2-40B4-BE49-F238E27FC236}">
                <a16:creationId xmlns:a16="http://schemas.microsoft.com/office/drawing/2014/main" id="{6D397235-3490-4F81-B95E-3894095D6802}"/>
              </a:ext>
            </a:extLst>
          </p:cNvPr>
          <p:cNvSpPr/>
          <p:nvPr/>
        </p:nvSpPr>
        <p:spPr>
          <a:xfrm>
            <a:off x="6086462" y="3828767"/>
            <a:ext cx="2434217" cy="932958"/>
          </a:xfrm>
          <a:prstGeom prst="line">
            <a:avLst/>
          </a:prstGeom>
          <a:noFill/>
          <a:ln w="36720">
            <a:solidFill>
              <a:srgbClr val="FF420E"/>
            </a:solidFill>
            <a:prstDash val="solid"/>
            <a:tailEnd type="arrow"/>
          </a:ln>
        </p:spPr>
        <p:txBody>
          <a:bodyPr vert="horz" wrap="none" lIns="81438" tIns="40719" rIns="81438" bIns="40719" anchor="ctr" anchorCtr="1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18" name="Straight Connector 13">
            <a:extLst>
              <a:ext uri="{FF2B5EF4-FFF2-40B4-BE49-F238E27FC236}">
                <a16:creationId xmlns:a16="http://schemas.microsoft.com/office/drawing/2014/main" id="{6DC92656-DC5C-45A8-AA97-DF2C8DDC70BC}"/>
              </a:ext>
            </a:extLst>
          </p:cNvPr>
          <p:cNvSpPr/>
          <p:nvPr/>
        </p:nvSpPr>
        <p:spPr>
          <a:xfrm flipH="1" flipV="1">
            <a:off x="4800064" y="2425420"/>
            <a:ext cx="967163" cy="558341"/>
          </a:xfrm>
          <a:prstGeom prst="line">
            <a:avLst/>
          </a:prstGeom>
          <a:noFill/>
          <a:ln w="36720">
            <a:solidFill>
              <a:srgbClr val="FF420E"/>
            </a:solidFill>
            <a:prstDash val="solid"/>
            <a:tailEnd type="arrow"/>
          </a:ln>
        </p:spPr>
        <p:txBody>
          <a:bodyPr vert="horz" wrap="none" lIns="81438" tIns="40719" rIns="81438" bIns="40719" anchor="ctr" anchorCtr="1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E0C6586D-D676-4522-83F4-5A6C7F1DB437}"/>
              </a:ext>
            </a:extLst>
          </p:cNvPr>
          <p:cNvSpPr txBox="1">
            <a:spLocks/>
          </p:cNvSpPr>
          <p:nvPr/>
        </p:nvSpPr>
        <p:spPr>
          <a:xfrm>
            <a:off x="816808" y="5276092"/>
            <a:ext cx="10585175" cy="1047299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/>
              <a:t>A differenza di un tipo predefinito, bisogna sviluppare la definizione del nuovo tipo, la </a:t>
            </a:r>
            <a:r>
              <a:rPr lang="it-IT" sz="1800" b="1">
                <a:solidFill>
                  <a:srgbClr val="C00000"/>
                </a:solidFill>
              </a:rPr>
              <a:t>classe</a:t>
            </a:r>
            <a:r>
              <a:rPr lang="it-IT" sz="1800"/>
              <a:t>.</a:t>
            </a:r>
          </a:p>
          <a:p>
            <a:r>
              <a:rPr lang="it-IT" sz="1800"/>
              <a:t>Durante il programma, si istanziano gli </a:t>
            </a:r>
            <a:r>
              <a:rPr lang="it-IT" sz="1800" b="1">
                <a:solidFill>
                  <a:srgbClr val="C00000"/>
                </a:solidFill>
              </a:rPr>
              <a:t>oggetti</a:t>
            </a:r>
            <a:r>
              <a:rPr lang="it-IT" sz="1800"/>
              <a:t> di una </a:t>
            </a:r>
            <a:r>
              <a:rPr lang="it-IT" sz="1800" b="1">
                <a:solidFill>
                  <a:srgbClr val="C00000"/>
                </a:solidFill>
              </a:rPr>
              <a:t>classe</a:t>
            </a:r>
            <a:r>
              <a:rPr lang="it-IT" sz="1800" b="1"/>
              <a:t>.</a:t>
            </a:r>
            <a:endParaRPr lang="it-IT" sz="1800" b="1" dirty="0"/>
          </a:p>
        </p:txBody>
      </p:sp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6FB2049A-4B86-4B7C-88FC-55A330392BAF}"/>
              </a:ext>
            </a:extLst>
          </p:cNvPr>
          <p:cNvSpPr/>
          <p:nvPr/>
        </p:nvSpPr>
        <p:spPr>
          <a:xfrm>
            <a:off x="7605117" y="2992798"/>
            <a:ext cx="3192714" cy="1396833"/>
          </a:xfrm>
          <a:custGeom>
            <a:avLst>
              <a:gd name="f0" fmla="val -7249"/>
              <a:gd name="f1" fmla="val 22516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99CCFF"/>
          </a:solidFill>
          <a:ln w="36720">
            <a:solidFill>
              <a:srgbClr val="000000"/>
            </a:solidFill>
            <a:prstDash val="solid"/>
          </a:ln>
        </p:spPr>
        <p:txBody>
          <a:bodyPr vert="horz" wrap="none" lIns="81438" tIns="40719" rIns="81438" bIns="407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629">
                <a:latin typeface="UnBatang" pitchFamily="18"/>
                <a:ea typeface="DejaVu Sans" pitchFamily="2"/>
                <a:cs typeface="DejaVu Sans" pitchFamily="2"/>
              </a:rPr>
              <a:t>Definisco un oggetto di tipo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629">
                <a:latin typeface="Courier New" pitchFamily="49"/>
                <a:ea typeface="DejaVu Sans" pitchFamily="2"/>
                <a:cs typeface="DejaVu Sans" pitchFamily="2"/>
              </a:rPr>
              <a:t>istogramma</a:t>
            </a:r>
            <a:r>
              <a:rPr lang="it-IT" sz="1629">
                <a:latin typeface="UnBatang" pitchFamily="18"/>
                <a:ea typeface="DejaVu Sans" pitchFamily="2"/>
                <a:cs typeface="DejaVu Sans" pitchFamily="2"/>
              </a:rPr>
              <a:t> contente una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629">
                <a:latin typeface="UnBatang" pitchFamily="18"/>
                <a:ea typeface="DejaVu Sans" pitchFamily="2"/>
                <a:cs typeface="DejaVu Sans" pitchFamily="2"/>
              </a:rPr>
              <a:t>particolare una distribuzione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629">
                <a:latin typeface="UnBatang" pitchFamily="18"/>
                <a:ea typeface="DejaVu Sans" pitchFamily="2"/>
                <a:cs typeface="DejaVu Sans" pitchFamily="2"/>
              </a:rPr>
              <a:t>di dati descritta dai parametri</a:t>
            </a:r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9BD7BA9B-825E-4B10-A04E-F9596426E6D1}"/>
              </a:ext>
            </a:extLst>
          </p:cNvPr>
          <p:cNvSpPr/>
          <p:nvPr/>
        </p:nvSpPr>
        <p:spPr>
          <a:xfrm>
            <a:off x="7337035" y="1908448"/>
            <a:ext cx="3192714" cy="606554"/>
          </a:xfrm>
          <a:custGeom>
            <a:avLst>
              <a:gd name="f0" fmla="val -10709"/>
              <a:gd name="f1" fmla="val 11014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99CCFF"/>
          </a:solidFill>
          <a:ln w="36720">
            <a:solidFill>
              <a:srgbClr val="000000"/>
            </a:solidFill>
            <a:prstDash val="solid"/>
          </a:ln>
        </p:spPr>
        <p:txBody>
          <a:bodyPr vert="horz" wrap="none" lIns="81438" tIns="40719" rIns="81438" bIns="407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629">
                <a:latin typeface="UnBatang" pitchFamily="18"/>
                <a:ea typeface="DejaVu Sans" pitchFamily="2"/>
                <a:cs typeface="DejaVu Sans" pitchFamily="2"/>
              </a:rPr>
              <a:t>Definisco un oggetto di tipo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629">
                <a:latin typeface="Courier New" pitchFamily="49"/>
                <a:ea typeface="DejaVu Sans" pitchFamily="2"/>
                <a:cs typeface="DejaVu Sans" pitchFamily="2"/>
              </a:rPr>
              <a:t>int</a:t>
            </a:r>
            <a:r>
              <a:rPr lang="it-IT" sz="1629">
                <a:latin typeface="UnBatang" pitchFamily="18"/>
                <a:ea typeface="DejaVu Sans" pitchFamily="2"/>
                <a:cs typeface="DejaVu Sans" pitchFamily="2"/>
              </a:rPr>
              <a:t> contente il valore 10</a:t>
            </a:r>
          </a:p>
        </p:txBody>
      </p:sp>
    </p:spTree>
    <p:extLst>
      <p:ext uri="{BB962C8B-B14F-4D97-AF65-F5344CB8AC3E}">
        <p14:creationId xmlns:p14="http://schemas.microsoft.com/office/powerpoint/2010/main" val="128387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Che cos’è (in pratica) un oggetto</a:t>
            </a:r>
            <a:endParaRPr lang="it-IT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B8BC6CE-78F6-4EFC-8E19-8E169C84FF4D}"/>
              </a:ext>
            </a:extLst>
          </p:cNvPr>
          <p:cNvSpPr txBox="1">
            <a:spLocks/>
          </p:cNvSpPr>
          <p:nvPr/>
        </p:nvSpPr>
        <p:spPr>
          <a:xfrm>
            <a:off x="816808" y="1163049"/>
            <a:ext cx="10692765" cy="451443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un “tipo” </a:t>
            </a:r>
            <a:r>
              <a:rPr lang="it-IT" sz="1800" b="1" dirty="0">
                <a:solidFill>
                  <a:srgbClr val="C00000"/>
                </a:solidFill>
              </a:rPr>
              <a:t>complesso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dirty="0"/>
              <a:t>può raggruppare assieme tante variabili diverse</a:t>
            </a:r>
          </a:p>
          <a:p>
            <a:endParaRPr lang="it-IT" sz="1800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un “tipo” </a:t>
            </a:r>
            <a:r>
              <a:rPr lang="it-IT" sz="1800" b="1" dirty="0">
                <a:solidFill>
                  <a:srgbClr val="C00000"/>
                </a:solidFill>
              </a:rPr>
              <a:t>autosufficiente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dirty="0"/>
              <a:t>contiene tutte le funzioni che servono per elaborare l’informazione da lui gestita</a:t>
            </a:r>
          </a:p>
          <a:p>
            <a:endParaRPr lang="it-IT" sz="1800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 un “tipo” </a:t>
            </a:r>
            <a:r>
              <a:rPr lang="it-IT" sz="1800" b="1" dirty="0">
                <a:solidFill>
                  <a:srgbClr val="C00000"/>
                </a:solidFill>
              </a:rPr>
              <a:t>riservato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dirty="0"/>
              <a:t>i dati delle variabili non possono essere manipolati direttamente dall'esterno</a:t>
            </a:r>
          </a:p>
          <a:p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6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/>
              <a:t>L'incapsulamento</a:t>
            </a:r>
            <a:endParaRPr lang="it-IT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3B3A189-1FC2-4828-AF9B-6EA00BD75A25}"/>
              </a:ext>
            </a:extLst>
          </p:cNvPr>
          <p:cNvSpPr txBox="1">
            <a:spLocks/>
          </p:cNvSpPr>
          <p:nvPr/>
        </p:nvSpPr>
        <p:spPr>
          <a:xfrm>
            <a:off x="816808" y="1090133"/>
            <a:ext cx="10692765" cy="451443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Uno dei principali vantaggi legati alla programmazione a oggetti consiste nella possibilità di “incapsulare” i dati in aree </a:t>
            </a:r>
            <a:r>
              <a:rPr lang="it-IT" sz="1800" b="1" dirty="0">
                <a:solidFill>
                  <a:srgbClr val="C00000"/>
                </a:solidFill>
              </a:rPr>
              <a:t>private</a:t>
            </a:r>
            <a:r>
              <a:rPr lang="it-IT" sz="1800" dirty="0"/>
              <a:t> della classe, alle quali è possibile accedere solo attraverso i metodi della classe stessa.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L'</a:t>
            </a:r>
            <a:r>
              <a:rPr lang="it-IT" sz="1800" b="1" dirty="0">
                <a:solidFill>
                  <a:srgbClr val="C00000"/>
                </a:solidFill>
              </a:rPr>
              <a:t>incapsulamento</a:t>
            </a:r>
            <a:r>
              <a:rPr lang="it-IT" sz="1800" dirty="0"/>
              <a:t> consente di proteggere i dati che non vogliamo siano modificati accidentalmente dal programma esterno in cui istanziamo e usiamo gli oggetti di una classe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dirty="0"/>
              <a:t>Tipicamente la classe è sviluppata da programmatori più esperti di noi, che, sfruttando l'incapsulamento, ci mettono al riparo dal compiere questo tipo di errori.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Ulteriori vantaggi legati alla programmazione a oggetti: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600" b="1" dirty="0">
                <a:solidFill>
                  <a:srgbClr val="C00000"/>
                </a:solidFill>
              </a:rPr>
              <a:t>Polimorfismo</a:t>
            </a:r>
            <a:r>
              <a:rPr lang="it-IT" sz="1600" dirty="0"/>
              <a:t>: permette, tramite l'</a:t>
            </a:r>
            <a:r>
              <a:rPr lang="it-IT" sz="1600" dirty="0" err="1"/>
              <a:t>overriding</a:t>
            </a:r>
            <a:r>
              <a:rPr lang="it-IT" sz="1600" dirty="0"/>
              <a:t> dei metodi o delle proprietà, che gli oggetti appartenenti alle sottoclassi di una stessa classe rispondano diversamente agli stessi utilizzi.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600" b="1" dirty="0">
                <a:solidFill>
                  <a:srgbClr val="C00000"/>
                </a:solidFill>
              </a:rPr>
              <a:t>Ereditarietà</a:t>
            </a:r>
            <a:r>
              <a:rPr lang="it-IT" sz="1600" dirty="0"/>
              <a:t>: è una relazione di generalizzazione/specificazione: la superclasse definisce un concetto generale e la sottoclasse rappresenta una variante specifica di tale concetto generale.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6DB39EB-E5BA-4EB8-8FDE-1D8D8611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531" y="4788055"/>
            <a:ext cx="4524277" cy="1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15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Programmazione ad oggetti</a:t>
            </a:r>
            <a:endParaRPr lang="it-IT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F957ED5-2563-4B89-ACAD-75C0D84B8BF4}"/>
              </a:ext>
            </a:extLst>
          </p:cNvPr>
          <p:cNvSpPr txBox="1">
            <a:spLocks/>
          </p:cNvSpPr>
          <p:nvPr/>
        </p:nvSpPr>
        <p:spPr>
          <a:xfrm>
            <a:off x="816808" y="1163049"/>
            <a:ext cx="10692765" cy="451443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Possiamo quindi domandarci:</a:t>
            </a:r>
          </a:p>
          <a:p>
            <a:endParaRPr lang="it-IT" sz="1800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Come si inventa una classe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dirty="0"/>
              <a:t>la sua struttura generale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dirty="0"/>
              <a:t>che cosa contiene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dirty="0"/>
              <a:t>come si sviluppano le sue varie operazioni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600" dirty="0"/>
              <a:t>le sue funzioni speciali</a:t>
            </a:r>
          </a:p>
          <a:p>
            <a:endParaRPr lang="it-IT" sz="1800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1800" dirty="0"/>
              <a:t>Come si utilizzano gli oggetti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it-IT" sz="1400" dirty="0"/>
              <a:t>come cambia la programmazione, quando le funzioni e le variabili vengono definite all'interno delle classi</a:t>
            </a:r>
          </a:p>
        </p:txBody>
      </p:sp>
    </p:spTree>
    <p:extLst>
      <p:ext uri="{BB962C8B-B14F-4D97-AF65-F5344CB8AC3E}">
        <p14:creationId xmlns:p14="http://schemas.microsoft.com/office/powerpoint/2010/main" val="421434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L’istogramma «artigianale»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1D514A7-91D3-40C6-BF05-280FB0E9EAA2}"/>
              </a:ext>
            </a:extLst>
          </p:cNvPr>
          <p:cNvSpPr txBox="1">
            <a:spLocks/>
          </p:cNvSpPr>
          <p:nvPr/>
        </p:nvSpPr>
        <p:spPr>
          <a:xfrm>
            <a:off x="816808" y="1266385"/>
            <a:ext cx="10585176" cy="499056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Possiamo immaginare di creare un oggetto che rappresenti un istogramma.</a:t>
            </a:r>
            <a:br>
              <a:rPr lang="it-IT" sz="1800" dirty="0"/>
            </a:br>
            <a:r>
              <a:rPr lang="it-IT" sz="1800" dirty="0"/>
              <a:t>Questo oggetto potrebbe avere dei metodi che si occupano di: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3654FEA-621A-4F4B-9FCE-035B2B8F3FD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807089" y="5078545"/>
            <a:ext cx="1555475" cy="1285425"/>
          </a:xfrm>
          <a:prstGeom prst="rect">
            <a:avLst/>
          </a:prstGeom>
          <a:noFill/>
          <a:ln w="36720">
            <a:solidFill>
              <a:srgbClr val="000000"/>
            </a:solidFill>
            <a:prstDash val="solid"/>
          </a:ln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E59178C-ECBD-4B8C-8509-D7643DAB99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94886" y="5340125"/>
            <a:ext cx="2640235" cy="870740"/>
          </a:xfrm>
          <a:prstGeom prst="rect">
            <a:avLst/>
          </a:prstGeom>
          <a:noFill/>
          <a:ln w="36720">
            <a:solidFill>
              <a:srgbClr val="000000"/>
            </a:solidFill>
            <a:prstDash val="solid"/>
          </a:ln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99849802-BBB8-4EDA-B19A-765F886D6E3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765915" y="3294066"/>
            <a:ext cx="3279690" cy="1299432"/>
          </a:xfrm>
          <a:prstGeom prst="rect">
            <a:avLst/>
          </a:prstGeom>
          <a:noFill/>
          <a:ln w="36720">
            <a:solidFill>
              <a:srgbClr val="000000"/>
            </a:solidFill>
            <a:prstDash val="solid"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E0730D11-0B34-4DC0-AFA7-287FD49879B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776018" y="3765106"/>
            <a:ext cx="2921035" cy="1003322"/>
          </a:xfrm>
          <a:prstGeom prst="rect">
            <a:avLst/>
          </a:prstGeom>
          <a:noFill/>
          <a:ln w="36720">
            <a:solidFill>
              <a:srgbClr val="000000"/>
            </a:solidFill>
            <a:prstDash val="solid"/>
          </a:ln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04DE9C6A-5489-4E55-810E-EE7C1AFB854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919414" y="2484893"/>
            <a:ext cx="4397677" cy="651508"/>
          </a:xfrm>
          <a:prstGeom prst="rect">
            <a:avLst/>
          </a:prstGeom>
          <a:noFill/>
          <a:ln w="36720">
            <a:solidFill>
              <a:srgbClr val="000000"/>
            </a:solidFill>
            <a:prstDash val="solid"/>
          </a:ln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97473AE-038C-4D2C-B45E-1FECADDC56F9}"/>
              </a:ext>
            </a:extLst>
          </p:cNvPr>
          <p:cNvSpPr txBox="1">
            <a:spLocks/>
          </p:cNvSpPr>
          <p:nvPr/>
        </p:nvSpPr>
        <p:spPr>
          <a:xfrm>
            <a:off x="1411500" y="5024796"/>
            <a:ext cx="2288094" cy="224443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>
                <a:latin typeface="Verdana" pitchFamily="34"/>
              </a:rPr>
              <a:t> </a:t>
            </a:r>
            <a:endParaRPr lang="it-IT" sz="1800" dirty="0">
              <a:latin typeface="Verdana" pitchFamily="34"/>
            </a:endParaRP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A1DE25B-1BF5-411C-838D-5DF19817C038}"/>
              </a:ext>
            </a:extLst>
          </p:cNvPr>
          <p:cNvSpPr txBox="1">
            <a:spLocks/>
          </p:cNvSpPr>
          <p:nvPr/>
        </p:nvSpPr>
        <p:spPr>
          <a:xfrm>
            <a:off x="1742231" y="3406518"/>
            <a:ext cx="1842137" cy="281777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>
                <a:latin typeface="Verdana" pitchFamily="34"/>
              </a:rPr>
              <a:t>riempimento</a:t>
            </a:r>
            <a:endParaRPr lang="it-IT" sz="1800" dirty="0">
              <a:latin typeface="Verdana" pitchFamily="34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8DD7A71-ED76-4131-A558-AA02419DCA78}"/>
              </a:ext>
            </a:extLst>
          </p:cNvPr>
          <p:cNvSpPr txBox="1">
            <a:spLocks/>
          </p:cNvSpPr>
          <p:nvPr/>
        </p:nvSpPr>
        <p:spPr>
          <a:xfrm>
            <a:off x="3030699" y="2116119"/>
            <a:ext cx="3155252" cy="281777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>
                <a:latin typeface="Verdana" pitchFamily="34"/>
              </a:rPr>
              <a:t>calcolo di statistiche</a:t>
            </a:r>
            <a:endParaRPr lang="it-IT" sz="1800" dirty="0">
              <a:latin typeface="Verdana" pitchFamily="34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5255622-06E5-4D09-9F2C-82C2B37F29BB}"/>
              </a:ext>
            </a:extLst>
          </p:cNvPr>
          <p:cNvSpPr txBox="1">
            <a:spLocks/>
          </p:cNvSpPr>
          <p:nvPr/>
        </p:nvSpPr>
        <p:spPr>
          <a:xfrm>
            <a:off x="7500163" y="2944139"/>
            <a:ext cx="2531435" cy="296762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800">
                <a:latin typeface="Verdana" pitchFamily="34"/>
              </a:rPr>
              <a:t>calcolo del massimo</a:t>
            </a:r>
            <a:endParaRPr lang="it-IT" sz="1800" dirty="0">
              <a:latin typeface="Verdana" pitchFamily="34"/>
            </a:endParaRP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F123FD1E-93F2-42F6-A650-5324B2397FE9}"/>
              </a:ext>
            </a:extLst>
          </p:cNvPr>
          <p:cNvSpPr txBox="1">
            <a:spLocks/>
          </p:cNvSpPr>
          <p:nvPr/>
        </p:nvSpPr>
        <p:spPr>
          <a:xfrm>
            <a:off x="7985839" y="4724476"/>
            <a:ext cx="2403412" cy="281777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800">
                <a:latin typeface="Verdana" pitchFamily="34"/>
              </a:rPr>
              <a:t>visualizzazione</a:t>
            </a:r>
            <a:endParaRPr lang="it-IT" sz="1800" dirty="0">
              <a:latin typeface="Verdana" pitchFamily="34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F9901EA-1D4F-45B9-B3F2-EADACCC4B392}"/>
              </a:ext>
            </a:extLst>
          </p:cNvPr>
          <p:cNvSpPr txBox="1">
            <a:spLocks/>
          </p:cNvSpPr>
          <p:nvPr/>
        </p:nvSpPr>
        <p:spPr>
          <a:xfrm>
            <a:off x="4464280" y="5357389"/>
            <a:ext cx="3120071" cy="737507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800" b="1"/>
              <a:t>si può mettere tutto insieme?</a:t>
            </a:r>
            <a:endParaRPr lang="it-IT" sz="2800" b="1" dirty="0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7EF581F9-0BA4-4B3B-A0E1-3C15CDF7514A}"/>
              </a:ext>
            </a:extLst>
          </p:cNvPr>
          <p:cNvSpPr/>
          <p:nvPr/>
        </p:nvSpPr>
        <p:spPr>
          <a:xfrm rot="2700000">
            <a:off x="4224944" y="4629291"/>
            <a:ext cx="990292" cy="511434"/>
          </a:xfrm>
          <a:custGeom>
            <a:avLst>
              <a:gd name="f0" fmla="val 13200"/>
              <a:gd name="f1" fmla="val 6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4000"/>
              <a:gd name="f10" fmla="val 10800"/>
              <a:gd name="f11" fmla="val 21800"/>
              <a:gd name="f12" fmla="val 1000"/>
              <a:gd name="f13" fmla="val 2000"/>
              <a:gd name="f14" fmla="val 3000"/>
              <a:gd name="f15" fmla="+- 0 0 0"/>
              <a:gd name="f16" fmla="*/ f5 1 21600"/>
              <a:gd name="f17" fmla="*/ f6 1 21600"/>
              <a:gd name="f18" fmla="pin 4000 f0 21600"/>
              <a:gd name="f19" fmla="pin 0 f1 10800"/>
              <a:gd name="f20" fmla="*/ f15 f2 1"/>
              <a:gd name="f21" fmla="val f18"/>
              <a:gd name="f22" fmla="val f19"/>
              <a:gd name="f23" fmla="+- f8 0 f19"/>
              <a:gd name="f24" fmla="+- f8 0 f18"/>
              <a:gd name="f25" fmla="*/ f18 f16 1"/>
              <a:gd name="f26" fmla="*/ f19 f17 1"/>
              <a:gd name="f27" fmla="*/ 4000 f16 1"/>
              <a:gd name="f28" fmla="*/ 0 f16 1"/>
              <a:gd name="f29" fmla="*/ 10800 f17 1"/>
              <a:gd name="f30" fmla="*/ f20 1 f4"/>
              <a:gd name="f31" fmla="*/ 21600 f16 1"/>
              <a:gd name="f32" fmla="*/ 0 f17 1"/>
              <a:gd name="f33" fmla="*/ 21600 f17 1"/>
              <a:gd name="f34" fmla="*/ f24 f19 1"/>
              <a:gd name="f35" fmla="*/ f23 f17 1"/>
              <a:gd name="f36" fmla="*/ f22 f17 1"/>
              <a:gd name="f37" fmla="+- f30 0 f3"/>
              <a:gd name="f38" fmla="*/ f21 f16 1"/>
              <a:gd name="f39" fmla="*/ f34 1 10800"/>
              <a:gd name="f40" fmla="+- f18 f39 0"/>
              <a:gd name="f41" fmla="*/ f40 f16 1"/>
            </a:gdLst>
            <a:ahLst>
              <a:ahXY gdRefX="f0" minX="f9" maxX="f8" gdRefY="f1" minY="f7" maxY="f10">
                <a:pos x="f25" y="f2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28" y="f29"/>
              </a:cxn>
              <a:cxn ang="f37">
                <a:pos x="f31" y="f29"/>
              </a:cxn>
              <a:cxn ang="f37">
                <a:pos x="f38" y="f32"/>
              </a:cxn>
              <a:cxn ang="f37">
                <a:pos x="f38" y="f33"/>
              </a:cxn>
            </a:cxnLst>
            <a:rect l="f27" t="f36" r="f41" b="f35"/>
            <a:pathLst>
              <a:path w="21600" h="21600">
                <a:moveTo>
                  <a:pt x="f21" y="f7"/>
                </a:moveTo>
                <a:lnTo>
                  <a:pt x="f8" y="f10"/>
                </a:lnTo>
                <a:lnTo>
                  <a:pt x="f21" y="f11"/>
                </a:lnTo>
                <a:lnTo>
                  <a:pt x="f21" y="f23"/>
                </a:lnTo>
                <a:lnTo>
                  <a:pt x="f9" y="f23"/>
                </a:lnTo>
                <a:lnTo>
                  <a:pt x="f9" y="f22"/>
                </a:lnTo>
                <a:lnTo>
                  <a:pt x="f21" y="f22"/>
                </a:lnTo>
                <a:lnTo>
                  <a:pt x="f21" y="f7"/>
                </a:lnTo>
                <a:moveTo>
                  <a:pt x="f7" y="f22"/>
                </a:moveTo>
                <a:lnTo>
                  <a:pt x="f7" y="f23"/>
                </a:lnTo>
                <a:lnTo>
                  <a:pt x="f12" y="f23"/>
                </a:lnTo>
                <a:lnTo>
                  <a:pt x="f12" y="f22"/>
                </a:lnTo>
                <a:lnTo>
                  <a:pt x="f7" y="f22"/>
                </a:lnTo>
                <a:moveTo>
                  <a:pt x="f13" y="f22"/>
                </a:moveTo>
                <a:lnTo>
                  <a:pt x="f13" y="f23"/>
                </a:lnTo>
                <a:lnTo>
                  <a:pt x="f14" y="f23"/>
                </a:lnTo>
                <a:lnTo>
                  <a:pt x="f14" y="f22"/>
                </a:lnTo>
                <a:lnTo>
                  <a:pt x="f13" y="f22"/>
                </a:lnTo>
                <a:close/>
              </a:path>
            </a:pathLst>
          </a:custGeom>
          <a:solidFill>
            <a:srgbClr val="FF950E"/>
          </a:solidFill>
          <a:ln w="36720">
            <a:solidFill>
              <a:srgbClr val="000000"/>
            </a:solidFill>
            <a:prstDash val="solid"/>
          </a:ln>
        </p:spPr>
        <p:txBody>
          <a:bodyPr vert="horz" wrap="none" lIns="81438" tIns="40719" rIns="81438" bIns="40719" anchor="ctr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1B5BA49B-CA69-418C-B87B-55AF72D664BE}"/>
              </a:ext>
            </a:extLst>
          </p:cNvPr>
          <p:cNvSpPr/>
          <p:nvPr/>
        </p:nvSpPr>
        <p:spPr>
          <a:xfrm rot="8100000">
            <a:off x="6911567" y="4658232"/>
            <a:ext cx="990292" cy="511434"/>
          </a:xfrm>
          <a:custGeom>
            <a:avLst>
              <a:gd name="f0" fmla="val 13200"/>
              <a:gd name="f1" fmla="val 6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4000"/>
              <a:gd name="f10" fmla="val 10800"/>
              <a:gd name="f11" fmla="val 21800"/>
              <a:gd name="f12" fmla="val 1000"/>
              <a:gd name="f13" fmla="val 2000"/>
              <a:gd name="f14" fmla="val 3000"/>
              <a:gd name="f15" fmla="+- 0 0 0"/>
              <a:gd name="f16" fmla="*/ f5 1 21600"/>
              <a:gd name="f17" fmla="*/ f6 1 21600"/>
              <a:gd name="f18" fmla="pin 4000 f0 21600"/>
              <a:gd name="f19" fmla="pin 0 f1 10800"/>
              <a:gd name="f20" fmla="*/ f15 f2 1"/>
              <a:gd name="f21" fmla="val f18"/>
              <a:gd name="f22" fmla="val f19"/>
              <a:gd name="f23" fmla="+- f8 0 f19"/>
              <a:gd name="f24" fmla="+- f8 0 f18"/>
              <a:gd name="f25" fmla="*/ f18 f16 1"/>
              <a:gd name="f26" fmla="*/ f19 f17 1"/>
              <a:gd name="f27" fmla="*/ 4000 f16 1"/>
              <a:gd name="f28" fmla="*/ 0 f16 1"/>
              <a:gd name="f29" fmla="*/ 10800 f17 1"/>
              <a:gd name="f30" fmla="*/ f20 1 f4"/>
              <a:gd name="f31" fmla="*/ 21600 f16 1"/>
              <a:gd name="f32" fmla="*/ 0 f17 1"/>
              <a:gd name="f33" fmla="*/ 21600 f17 1"/>
              <a:gd name="f34" fmla="*/ f24 f19 1"/>
              <a:gd name="f35" fmla="*/ f23 f17 1"/>
              <a:gd name="f36" fmla="*/ f22 f17 1"/>
              <a:gd name="f37" fmla="+- f30 0 f3"/>
              <a:gd name="f38" fmla="*/ f21 f16 1"/>
              <a:gd name="f39" fmla="*/ f34 1 10800"/>
              <a:gd name="f40" fmla="+- f18 f39 0"/>
              <a:gd name="f41" fmla="*/ f40 f16 1"/>
            </a:gdLst>
            <a:ahLst>
              <a:ahXY gdRefX="f0" minX="f9" maxX="f8" gdRefY="f1" minY="f7" maxY="f10">
                <a:pos x="f25" y="f2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28" y="f29"/>
              </a:cxn>
              <a:cxn ang="f37">
                <a:pos x="f31" y="f29"/>
              </a:cxn>
              <a:cxn ang="f37">
                <a:pos x="f38" y="f32"/>
              </a:cxn>
              <a:cxn ang="f37">
                <a:pos x="f38" y="f33"/>
              </a:cxn>
            </a:cxnLst>
            <a:rect l="f27" t="f36" r="f41" b="f35"/>
            <a:pathLst>
              <a:path w="21600" h="21600">
                <a:moveTo>
                  <a:pt x="f21" y="f7"/>
                </a:moveTo>
                <a:lnTo>
                  <a:pt x="f8" y="f10"/>
                </a:lnTo>
                <a:lnTo>
                  <a:pt x="f21" y="f11"/>
                </a:lnTo>
                <a:lnTo>
                  <a:pt x="f21" y="f23"/>
                </a:lnTo>
                <a:lnTo>
                  <a:pt x="f9" y="f23"/>
                </a:lnTo>
                <a:lnTo>
                  <a:pt x="f9" y="f22"/>
                </a:lnTo>
                <a:lnTo>
                  <a:pt x="f21" y="f22"/>
                </a:lnTo>
                <a:lnTo>
                  <a:pt x="f21" y="f7"/>
                </a:lnTo>
                <a:moveTo>
                  <a:pt x="f7" y="f22"/>
                </a:moveTo>
                <a:lnTo>
                  <a:pt x="f7" y="f23"/>
                </a:lnTo>
                <a:lnTo>
                  <a:pt x="f12" y="f23"/>
                </a:lnTo>
                <a:lnTo>
                  <a:pt x="f12" y="f22"/>
                </a:lnTo>
                <a:lnTo>
                  <a:pt x="f7" y="f22"/>
                </a:lnTo>
                <a:moveTo>
                  <a:pt x="f13" y="f22"/>
                </a:moveTo>
                <a:lnTo>
                  <a:pt x="f13" y="f23"/>
                </a:lnTo>
                <a:lnTo>
                  <a:pt x="f14" y="f23"/>
                </a:lnTo>
                <a:lnTo>
                  <a:pt x="f14" y="f22"/>
                </a:lnTo>
                <a:lnTo>
                  <a:pt x="f13" y="f22"/>
                </a:lnTo>
                <a:close/>
              </a:path>
            </a:pathLst>
          </a:custGeom>
          <a:solidFill>
            <a:srgbClr val="FF950E"/>
          </a:solidFill>
          <a:ln w="36720">
            <a:solidFill>
              <a:srgbClr val="000000"/>
            </a:solidFill>
            <a:prstDash val="solid"/>
          </a:ln>
        </p:spPr>
        <p:txBody>
          <a:bodyPr vert="horz" wrap="none" lIns="81438" tIns="40719" rIns="81438" bIns="40719" anchor="ctr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21771692-DAE9-488E-B3EB-156C7D6D3ACF}"/>
              </a:ext>
            </a:extLst>
          </p:cNvPr>
          <p:cNvSpPr/>
          <p:nvPr/>
        </p:nvSpPr>
        <p:spPr>
          <a:xfrm rot="10800000">
            <a:off x="7500164" y="5760348"/>
            <a:ext cx="990292" cy="511434"/>
          </a:xfrm>
          <a:custGeom>
            <a:avLst>
              <a:gd name="f0" fmla="val 13200"/>
              <a:gd name="f1" fmla="val 6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4000"/>
              <a:gd name="f10" fmla="val 10800"/>
              <a:gd name="f11" fmla="val 21800"/>
              <a:gd name="f12" fmla="val 1000"/>
              <a:gd name="f13" fmla="val 2000"/>
              <a:gd name="f14" fmla="val 3000"/>
              <a:gd name="f15" fmla="+- 0 0 0"/>
              <a:gd name="f16" fmla="*/ f5 1 21600"/>
              <a:gd name="f17" fmla="*/ f6 1 21600"/>
              <a:gd name="f18" fmla="pin 4000 f0 21600"/>
              <a:gd name="f19" fmla="pin 0 f1 10800"/>
              <a:gd name="f20" fmla="*/ f15 f2 1"/>
              <a:gd name="f21" fmla="val f18"/>
              <a:gd name="f22" fmla="val f19"/>
              <a:gd name="f23" fmla="+- f8 0 f19"/>
              <a:gd name="f24" fmla="+- f8 0 f18"/>
              <a:gd name="f25" fmla="*/ f18 f16 1"/>
              <a:gd name="f26" fmla="*/ f19 f17 1"/>
              <a:gd name="f27" fmla="*/ 4000 f16 1"/>
              <a:gd name="f28" fmla="*/ 0 f16 1"/>
              <a:gd name="f29" fmla="*/ 10800 f17 1"/>
              <a:gd name="f30" fmla="*/ f20 1 f4"/>
              <a:gd name="f31" fmla="*/ 21600 f16 1"/>
              <a:gd name="f32" fmla="*/ 0 f17 1"/>
              <a:gd name="f33" fmla="*/ 21600 f17 1"/>
              <a:gd name="f34" fmla="*/ f24 f19 1"/>
              <a:gd name="f35" fmla="*/ f23 f17 1"/>
              <a:gd name="f36" fmla="*/ f22 f17 1"/>
              <a:gd name="f37" fmla="+- f30 0 f3"/>
              <a:gd name="f38" fmla="*/ f21 f16 1"/>
              <a:gd name="f39" fmla="*/ f34 1 10800"/>
              <a:gd name="f40" fmla="+- f18 f39 0"/>
              <a:gd name="f41" fmla="*/ f40 f16 1"/>
            </a:gdLst>
            <a:ahLst>
              <a:ahXY gdRefX="f0" minX="f9" maxX="f8" gdRefY="f1" minY="f7" maxY="f10">
                <a:pos x="f25" y="f2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28" y="f29"/>
              </a:cxn>
              <a:cxn ang="f37">
                <a:pos x="f31" y="f29"/>
              </a:cxn>
              <a:cxn ang="f37">
                <a:pos x="f38" y="f32"/>
              </a:cxn>
              <a:cxn ang="f37">
                <a:pos x="f38" y="f33"/>
              </a:cxn>
            </a:cxnLst>
            <a:rect l="f27" t="f36" r="f41" b="f35"/>
            <a:pathLst>
              <a:path w="21600" h="21600">
                <a:moveTo>
                  <a:pt x="f21" y="f7"/>
                </a:moveTo>
                <a:lnTo>
                  <a:pt x="f8" y="f10"/>
                </a:lnTo>
                <a:lnTo>
                  <a:pt x="f21" y="f11"/>
                </a:lnTo>
                <a:lnTo>
                  <a:pt x="f21" y="f23"/>
                </a:lnTo>
                <a:lnTo>
                  <a:pt x="f9" y="f23"/>
                </a:lnTo>
                <a:lnTo>
                  <a:pt x="f9" y="f22"/>
                </a:lnTo>
                <a:lnTo>
                  <a:pt x="f21" y="f22"/>
                </a:lnTo>
                <a:lnTo>
                  <a:pt x="f21" y="f7"/>
                </a:lnTo>
                <a:moveTo>
                  <a:pt x="f7" y="f22"/>
                </a:moveTo>
                <a:lnTo>
                  <a:pt x="f7" y="f23"/>
                </a:lnTo>
                <a:lnTo>
                  <a:pt x="f12" y="f23"/>
                </a:lnTo>
                <a:lnTo>
                  <a:pt x="f12" y="f22"/>
                </a:lnTo>
                <a:lnTo>
                  <a:pt x="f7" y="f22"/>
                </a:lnTo>
                <a:moveTo>
                  <a:pt x="f13" y="f22"/>
                </a:moveTo>
                <a:lnTo>
                  <a:pt x="f13" y="f23"/>
                </a:lnTo>
                <a:lnTo>
                  <a:pt x="f14" y="f23"/>
                </a:lnTo>
                <a:lnTo>
                  <a:pt x="f14" y="f22"/>
                </a:lnTo>
                <a:lnTo>
                  <a:pt x="f13" y="f22"/>
                </a:lnTo>
                <a:close/>
              </a:path>
            </a:pathLst>
          </a:custGeom>
          <a:solidFill>
            <a:srgbClr val="FF950E"/>
          </a:solidFill>
          <a:ln w="36720">
            <a:solidFill>
              <a:srgbClr val="000000"/>
            </a:solidFill>
            <a:prstDash val="solid"/>
          </a:ln>
        </p:spPr>
        <p:txBody>
          <a:bodyPr vert="horz" wrap="none" lIns="81438" tIns="40719" rIns="81438" bIns="40719" anchor="ctr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A489E151-9208-48BF-9037-7C522B9B0757}"/>
              </a:ext>
            </a:extLst>
          </p:cNvPr>
          <p:cNvSpPr/>
          <p:nvPr/>
        </p:nvSpPr>
        <p:spPr>
          <a:xfrm>
            <a:off x="3699594" y="5790317"/>
            <a:ext cx="990292" cy="511434"/>
          </a:xfrm>
          <a:custGeom>
            <a:avLst>
              <a:gd name="f0" fmla="val 13200"/>
              <a:gd name="f1" fmla="val 6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4000"/>
              <a:gd name="f10" fmla="val 10800"/>
              <a:gd name="f11" fmla="val 21800"/>
              <a:gd name="f12" fmla="val 1000"/>
              <a:gd name="f13" fmla="val 2000"/>
              <a:gd name="f14" fmla="val 3000"/>
              <a:gd name="f15" fmla="+- 0 0 0"/>
              <a:gd name="f16" fmla="*/ f5 1 21600"/>
              <a:gd name="f17" fmla="*/ f6 1 21600"/>
              <a:gd name="f18" fmla="pin 4000 f0 21600"/>
              <a:gd name="f19" fmla="pin 0 f1 10800"/>
              <a:gd name="f20" fmla="*/ f15 f2 1"/>
              <a:gd name="f21" fmla="val f18"/>
              <a:gd name="f22" fmla="val f19"/>
              <a:gd name="f23" fmla="+- f8 0 f19"/>
              <a:gd name="f24" fmla="+- f8 0 f18"/>
              <a:gd name="f25" fmla="*/ f18 f16 1"/>
              <a:gd name="f26" fmla="*/ f19 f17 1"/>
              <a:gd name="f27" fmla="*/ 4000 f16 1"/>
              <a:gd name="f28" fmla="*/ 0 f16 1"/>
              <a:gd name="f29" fmla="*/ 10800 f17 1"/>
              <a:gd name="f30" fmla="*/ f20 1 f4"/>
              <a:gd name="f31" fmla="*/ 21600 f16 1"/>
              <a:gd name="f32" fmla="*/ 0 f17 1"/>
              <a:gd name="f33" fmla="*/ 21600 f17 1"/>
              <a:gd name="f34" fmla="*/ f24 f19 1"/>
              <a:gd name="f35" fmla="*/ f23 f17 1"/>
              <a:gd name="f36" fmla="*/ f22 f17 1"/>
              <a:gd name="f37" fmla="+- f30 0 f3"/>
              <a:gd name="f38" fmla="*/ f21 f16 1"/>
              <a:gd name="f39" fmla="*/ f34 1 10800"/>
              <a:gd name="f40" fmla="+- f18 f39 0"/>
              <a:gd name="f41" fmla="*/ f40 f16 1"/>
            </a:gdLst>
            <a:ahLst>
              <a:ahXY gdRefX="f0" minX="f9" maxX="f8" gdRefY="f1" minY="f7" maxY="f10">
                <a:pos x="f25" y="f2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28" y="f29"/>
              </a:cxn>
              <a:cxn ang="f37">
                <a:pos x="f31" y="f29"/>
              </a:cxn>
              <a:cxn ang="f37">
                <a:pos x="f38" y="f32"/>
              </a:cxn>
              <a:cxn ang="f37">
                <a:pos x="f38" y="f33"/>
              </a:cxn>
            </a:cxnLst>
            <a:rect l="f27" t="f36" r="f41" b="f35"/>
            <a:pathLst>
              <a:path w="21600" h="21600">
                <a:moveTo>
                  <a:pt x="f21" y="f7"/>
                </a:moveTo>
                <a:lnTo>
                  <a:pt x="f8" y="f10"/>
                </a:lnTo>
                <a:lnTo>
                  <a:pt x="f21" y="f11"/>
                </a:lnTo>
                <a:lnTo>
                  <a:pt x="f21" y="f23"/>
                </a:lnTo>
                <a:lnTo>
                  <a:pt x="f9" y="f23"/>
                </a:lnTo>
                <a:lnTo>
                  <a:pt x="f9" y="f22"/>
                </a:lnTo>
                <a:lnTo>
                  <a:pt x="f21" y="f22"/>
                </a:lnTo>
                <a:lnTo>
                  <a:pt x="f21" y="f7"/>
                </a:lnTo>
                <a:moveTo>
                  <a:pt x="f7" y="f22"/>
                </a:moveTo>
                <a:lnTo>
                  <a:pt x="f7" y="f23"/>
                </a:lnTo>
                <a:lnTo>
                  <a:pt x="f12" y="f23"/>
                </a:lnTo>
                <a:lnTo>
                  <a:pt x="f12" y="f22"/>
                </a:lnTo>
                <a:lnTo>
                  <a:pt x="f7" y="f22"/>
                </a:lnTo>
                <a:moveTo>
                  <a:pt x="f13" y="f22"/>
                </a:moveTo>
                <a:lnTo>
                  <a:pt x="f13" y="f23"/>
                </a:lnTo>
                <a:lnTo>
                  <a:pt x="f14" y="f23"/>
                </a:lnTo>
                <a:lnTo>
                  <a:pt x="f14" y="f22"/>
                </a:lnTo>
                <a:lnTo>
                  <a:pt x="f13" y="f22"/>
                </a:lnTo>
                <a:close/>
              </a:path>
            </a:pathLst>
          </a:custGeom>
          <a:solidFill>
            <a:srgbClr val="FF950E"/>
          </a:solidFill>
          <a:ln w="36720">
            <a:solidFill>
              <a:srgbClr val="000000"/>
            </a:solidFill>
            <a:prstDash val="solid"/>
          </a:ln>
        </p:spPr>
        <p:txBody>
          <a:bodyPr vert="horz" wrap="none" lIns="81438" tIns="40719" rIns="81438" bIns="40719" anchor="ctr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981CC846-979B-48A5-8504-08E29929B194}"/>
              </a:ext>
            </a:extLst>
          </p:cNvPr>
          <p:cNvSpPr/>
          <p:nvPr/>
        </p:nvSpPr>
        <p:spPr>
          <a:xfrm rot="5400000">
            <a:off x="5331947" y="3740348"/>
            <a:ext cx="990292" cy="511434"/>
          </a:xfrm>
          <a:custGeom>
            <a:avLst>
              <a:gd name="f0" fmla="val 13200"/>
              <a:gd name="f1" fmla="val 6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4000"/>
              <a:gd name="f10" fmla="val 10800"/>
              <a:gd name="f11" fmla="val 21800"/>
              <a:gd name="f12" fmla="val 1000"/>
              <a:gd name="f13" fmla="val 2000"/>
              <a:gd name="f14" fmla="val 3000"/>
              <a:gd name="f15" fmla="+- 0 0 0"/>
              <a:gd name="f16" fmla="*/ f5 1 21600"/>
              <a:gd name="f17" fmla="*/ f6 1 21600"/>
              <a:gd name="f18" fmla="pin 4000 f0 21600"/>
              <a:gd name="f19" fmla="pin 0 f1 10800"/>
              <a:gd name="f20" fmla="*/ f15 f2 1"/>
              <a:gd name="f21" fmla="val f18"/>
              <a:gd name="f22" fmla="val f19"/>
              <a:gd name="f23" fmla="+- f8 0 f19"/>
              <a:gd name="f24" fmla="+- f8 0 f18"/>
              <a:gd name="f25" fmla="*/ f18 f16 1"/>
              <a:gd name="f26" fmla="*/ f19 f17 1"/>
              <a:gd name="f27" fmla="*/ 4000 f16 1"/>
              <a:gd name="f28" fmla="*/ 0 f16 1"/>
              <a:gd name="f29" fmla="*/ 10800 f17 1"/>
              <a:gd name="f30" fmla="*/ f20 1 f4"/>
              <a:gd name="f31" fmla="*/ 21600 f16 1"/>
              <a:gd name="f32" fmla="*/ 0 f17 1"/>
              <a:gd name="f33" fmla="*/ 21600 f17 1"/>
              <a:gd name="f34" fmla="*/ f24 f19 1"/>
              <a:gd name="f35" fmla="*/ f23 f17 1"/>
              <a:gd name="f36" fmla="*/ f22 f17 1"/>
              <a:gd name="f37" fmla="+- f30 0 f3"/>
              <a:gd name="f38" fmla="*/ f21 f16 1"/>
              <a:gd name="f39" fmla="*/ f34 1 10800"/>
              <a:gd name="f40" fmla="+- f18 f39 0"/>
              <a:gd name="f41" fmla="*/ f40 f16 1"/>
            </a:gdLst>
            <a:ahLst>
              <a:ahXY gdRefX="f0" minX="f9" maxX="f8" gdRefY="f1" minY="f7" maxY="f10">
                <a:pos x="f25" y="f2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7">
                <a:pos x="f28" y="f29"/>
              </a:cxn>
              <a:cxn ang="f37">
                <a:pos x="f31" y="f29"/>
              </a:cxn>
              <a:cxn ang="f37">
                <a:pos x="f38" y="f32"/>
              </a:cxn>
              <a:cxn ang="f37">
                <a:pos x="f38" y="f33"/>
              </a:cxn>
            </a:cxnLst>
            <a:rect l="f27" t="f36" r="f41" b="f35"/>
            <a:pathLst>
              <a:path w="21600" h="21600">
                <a:moveTo>
                  <a:pt x="f21" y="f7"/>
                </a:moveTo>
                <a:lnTo>
                  <a:pt x="f8" y="f10"/>
                </a:lnTo>
                <a:lnTo>
                  <a:pt x="f21" y="f11"/>
                </a:lnTo>
                <a:lnTo>
                  <a:pt x="f21" y="f23"/>
                </a:lnTo>
                <a:lnTo>
                  <a:pt x="f9" y="f23"/>
                </a:lnTo>
                <a:lnTo>
                  <a:pt x="f9" y="f22"/>
                </a:lnTo>
                <a:lnTo>
                  <a:pt x="f21" y="f22"/>
                </a:lnTo>
                <a:lnTo>
                  <a:pt x="f21" y="f7"/>
                </a:lnTo>
                <a:moveTo>
                  <a:pt x="f7" y="f22"/>
                </a:moveTo>
                <a:lnTo>
                  <a:pt x="f7" y="f23"/>
                </a:lnTo>
                <a:lnTo>
                  <a:pt x="f12" y="f23"/>
                </a:lnTo>
                <a:lnTo>
                  <a:pt x="f12" y="f22"/>
                </a:lnTo>
                <a:lnTo>
                  <a:pt x="f7" y="f22"/>
                </a:lnTo>
                <a:moveTo>
                  <a:pt x="f13" y="f22"/>
                </a:moveTo>
                <a:lnTo>
                  <a:pt x="f13" y="f23"/>
                </a:lnTo>
                <a:lnTo>
                  <a:pt x="f14" y="f23"/>
                </a:lnTo>
                <a:lnTo>
                  <a:pt x="f14" y="f22"/>
                </a:lnTo>
                <a:lnTo>
                  <a:pt x="f13" y="f22"/>
                </a:lnTo>
                <a:close/>
              </a:path>
            </a:pathLst>
          </a:custGeom>
          <a:solidFill>
            <a:srgbClr val="FF950E"/>
          </a:solidFill>
          <a:ln w="36720">
            <a:solidFill>
              <a:srgbClr val="000000"/>
            </a:solidFill>
            <a:prstDash val="solid"/>
          </a:ln>
        </p:spPr>
        <p:txBody>
          <a:bodyPr vert="horz" wrap="none" lIns="81438" tIns="40719" rIns="81438" bIns="40719" anchor="ctr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D2F3589-218D-4F36-948A-D31EAC619855}"/>
              </a:ext>
            </a:extLst>
          </p:cNvPr>
          <p:cNvSpPr txBox="1">
            <a:spLocks/>
          </p:cNvSpPr>
          <p:nvPr/>
        </p:nvSpPr>
        <p:spPr>
          <a:xfrm>
            <a:off x="1347811" y="4942339"/>
            <a:ext cx="2236557" cy="299074"/>
          </a:xfrm>
        </p:spPr>
        <p:txBody>
          <a:bodyPr/>
          <a:lstStyle>
            <a:lvl1pPr marL="449302" indent="-449302" algn="l" defTabSz="1196059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71408" indent="-370258" algn="l" defTabSz="1196059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500">
                <a:solidFill>
                  <a:schemeClr val="tx1"/>
                </a:solidFill>
                <a:latin typeface="+mn-lt"/>
              </a:defRPr>
            </a:lvl2pPr>
            <a:lvl3pPr marL="1495593" indent="-299535" algn="l" defTabSz="1196059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100">
                <a:solidFill>
                  <a:schemeClr val="tx1"/>
                </a:solidFill>
                <a:latin typeface="+mn-lt"/>
              </a:defRPr>
            </a:lvl3pPr>
            <a:lvl4pPr marL="2096742" indent="-299535" algn="l" defTabSz="1196059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</a:defRPr>
            </a:lvl4pPr>
            <a:lvl5pPr marL="2695811" indent="-299535" algn="l" defTabSz="119605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5pPr>
            <a:lvl6pPr marL="3294880" indent="-299535" algn="l" defTabSz="119605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6pPr>
            <a:lvl7pPr marL="3893950" indent="-299535" algn="l" defTabSz="119605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7pPr>
            <a:lvl8pPr marL="4493019" indent="-299535" algn="l" defTabSz="119605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8pPr>
            <a:lvl9pPr marL="5092088" indent="-299535" algn="l" defTabSz="1196059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it-IT" sz="1800" kern="0" dirty="0">
                <a:latin typeface="Verdana" pitchFamily="34"/>
              </a:rPr>
              <a:t>inizializzazione</a:t>
            </a:r>
          </a:p>
        </p:txBody>
      </p:sp>
    </p:spTree>
    <p:extLst>
      <p:ext uri="{BB962C8B-B14F-4D97-AF65-F5344CB8AC3E}">
        <p14:creationId xmlns:p14="http://schemas.microsoft.com/office/powerpoint/2010/main" val="422975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dirty="0">
                <a:latin typeface="Calibri" panose="020F0502020204030204" pitchFamily="34" charset="0"/>
              </a:rPr>
              <a:t>La classe istogramma</a:t>
            </a:r>
            <a:endParaRPr lang="it-IT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B894720-8DAC-4819-9CE9-551432890A58}"/>
              </a:ext>
            </a:extLst>
          </p:cNvPr>
          <p:cNvSpPr txBox="1">
            <a:spLocks/>
          </p:cNvSpPr>
          <p:nvPr/>
        </p:nvSpPr>
        <p:spPr>
          <a:xfrm>
            <a:off x="6618148" y="1284392"/>
            <a:ext cx="4698311" cy="451443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In una classe ci sono:</a:t>
            </a:r>
          </a:p>
          <a:p>
            <a:endParaRPr lang="it-IT" sz="1800" dirty="0"/>
          </a:p>
          <a:p>
            <a:r>
              <a:rPr lang="it-IT" sz="1800" b="1" dirty="0">
                <a:solidFill>
                  <a:srgbClr val="C00000"/>
                </a:solidFill>
              </a:rPr>
              <a:t>Attributi</a:t>
            </a:r>
            <a:br>
              <a:rPr lang="it-IT" sz="1800" dirty="0"/>
            </a:br>
            <a:r>
              <a:rPr lang="it-IT" sz="1800" dirty="0"/>
              <a:t>e.g. Il numero di bin dell'istogramma, il valore minimo e massimo contenuto nell’istogramma, il vettore dei conteggi di ciascun bin...</a:t>
            </a:r>
          </a:p>
          <a:p>
            <a:endParaRPr lang="it-IT" sz="1800" dirty="0"/>
          </a:p>
          <a:p>
            <a:endParaRPr lang="it-IT" sz="1800" dirty="0"/>
          </a:p>
          <a:p>
            <a:r>
              <a:rPr lang="it-IT" sz="1800" b="1" dirty="0">
                <a:solidFill>
                  <a:srgbClr val="C00000"/>
                </a:solidFill>
              </a:rPr>
              <a:t>Metodi</a:t>
            </a:r>
            <a:br>
              <a:rPr lang="it-IT" sz="1800" dirty="0"/>
            </a:br>
            <a:r>
              <a:rPr lang="it-IT" sz="1800" dirty="0"/>
              <a:t>sono “funzioni” interne della classe;</a:t>
            </a:r>
            <a:br>
              <a:rPr lang="it-IT" sz="1800" dirty="0"/>
            </a:br>
            <a:r>
              <a:rPr lang="it-IT" sz="1800" dirty="0"/>
              <a:t>e.g. dimmi il bin con il numero di ingressi maggiore, riempi un bin con un entry, ...</a:t>
            </a:r>
          </a:p>
          <a:p>
            <a:endParaRPr lang="it-IT" sz="1800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8F16B770-C9CD-4BBA-B52D-EEE0E4A7BF3B}"/>
              </a:ext>
            </a:extLst>
          </p:cNvPr>
          <p:cNvSpPr/>
          <p:nvPr/>
        </p:nvSpPr>
        <p:spPr>
          <a:xfrm>
            <a:off x="816808" y="1224198"/>
            <a:ext cx="4249459" cy="46902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046" h="14399">
                <a:moveTo>
                  <a:pt x="593" y="0"/>
                </a:moveTo>
                <a:cubicBezTo>
                  <a:pt x="296" y="0"/>
                  <a:pt x="0" y="296"/>
                  <a:pt x="0" y="593"/>
                </a:cubicBezTo>
                <a:lnTo>
                  <a:pt x="0" y="13805"/>
                </a:lnTo>
                <a:cubicBezTo>
                  <a:pt x="0" y="14102"/>
                  <a:pt x="296" y="14399"/>
                  <a:pt x="593" y="14399"/>
                </a:cubicBezTo>
                <a:lnTo>
                  <a:pt x="12452" y="14399"/>
                </a:lnTo>
                <a:cubicBezTo>
                  <a:pt x="12749" y="14399"/>
                  <a:pt x="13046" y="14102"/>
                  <a:pt x="13046" y="13805"/>
                </a:cubicBezTo>
                <a:lnTo>
                  <a:pt x="13046" y="593"/>
                </a:lnTo>
                <a:cubicBezTo>
                  <a:pt x="13046" y="296"/>
                  <a:pt x="12749" y="0"/>
                  <a:pt x="12452" y="0"/>
                </a:cubicBezTo>
                <a:close/>
                <a:moveTo>
                  <a:pt x="0" y="0"/>
                </a:moveTo>
                <a:close/>
                <a:moveTo>
                  <a:pt x="13046" y="14399"/>
                </a:moveTo>
                <a:close/>
              </a:path>
            </a:pathLst>
          </a:custGeom>
          <a:solidFill>
            <a:srgbClr val="00FFFF"/>
          </a:solidFill>
          <a:ln w="36720">
            <a:solidFill>
              <a:srgbClr val="000000"/>
            </a:solidFill>
            <a:prstDash val="solid"/>
          </a:ln>
        </p:spPr>
        <p:txBody>
          <a:bodyPr vert="horz" wrap="none" lIns="81438" tIns="40719" rIns="81438" bIns="407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6D30379F-4F1C-44AC-B1D1-794B39B03DD0}"/>
              </a:ext>
            </a:extLst>
          </p:cNvPr>
          <p:cNvSpPr txBox="1"/>
          <p:nvPr/>
        </p:nvSpPr>
        <p:spPr>
          <a:xfrm>
            <a:off x="937011" y="1119632"/>
            <a:ext cx="4136749" cy="4601274"/>
          </a:xfrm>
          <a:prstGeom prst="rect">
            <a:avLst/>
          </a:prstGeom>
          <a:noFill/>
          <a:ln>
            <a:noFill/>
          </a:ln>
        </p:spPr>
        <p:txBody>
          <a:bodyPr vert="horz" wrap="none" lIns="81438" tIns="40719" rIns="81438" bIns="407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 b="1">
                <a:latin typeface="Courier New" pitchFamily="49"/>
                <a:ea typeface="DejaVu Sans" pitchFamily="2"/>
                <a:cs typeface="DejaVu Sans" pitchFamily="2"/>
              </a:rPr>
              <a:t>Classe Istogramma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991" b="1">
              <a:latin typeface="Courier New" pitchFamily="49"/>
              <a:ea typeface="DejaVu Sans" pitchFamily="2"/>
              <a:cs typeface="DejaVu 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B9239-4037-4A48-8F17-3C136E7BF37B}"/>
              </a:ext>
            </a:extLst>
          </p:cNvPr>
          <p:cNvSpPr txBox="1"/>
          <p:nvPr/>
        </p:nvSpPr>
        <p:spPr>
          <a:xfrm>
            <a:off x="1108032" y="2013501"/>
            <a:ext cx="2604728" cy="1528111"/>
          </a:xfrm>
          <a:prstGeom prst="rect">
            <a:avLst/>
          </a:prstGeom>
          <a:noFill/>
          <a:ln>
            <a:noFill/>
          </a:ln>
        </p:spPr>
        <p:txBody>
          <a:bodyPr vert="horz" wrap="none" lIns="81438" tIns="40719" rIns="81438" bIns="407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>
                <a:latin typeface="Courier New" pitchFamily="49"/>
                <a:ea typeface="DejaVu Sans" pitchFamily="2"/>
                <a:cs typeface="DejaVu Sans" pitchFamily="2"/>
              </a:rPr>
              <a:t>int numero_bin;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>
                <a:latin typeface="Courier New" pitchFamily="49"/>
                <a:ea typeface="DejaVu Sans" pitchFamily="2"/>
                <a:cs typeface="DejaVu Sans" pitchFamily="2"/>
              </a:rPr>
              <a:t>double minX;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>
                <a:latin typeface="Courier New" pitchFamily="49"/>
                <a:ea typeface="DejaVu Sans" pitchFamily="2"/>
                <a:cs typeface="DejaVu Sans" pitchFamily="2"/>
              </a:rPr>
              <a:t>double maxX;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>
                <a:latin typeface="Courier New" pitchFamily="49"/>
                <a:ea typeface="DejaVu Sans" pitchFamily="2"/>
                <a:cs typeface="DejaVu Sans" pitchFamily="2"/>
              </a:rPr>
              <a:t>int* hist;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2AB14-A799-4EF3-BFF5-72D2D0F96A4C}"/>
              </a:ext>
            </a:extLst>
          </p:cNvPr>
          <p:cNvSpPr txBox="1"/>
          <p:nvPr/>
        </p:nvSpPr>
        <p:spPr>
          <a:xfrm>
            <a:off x="1117479" y="4066076"/>
            <a:ext cx="3836404" cy="1153495"/>
          </a:xfrm>
          <a:prstGeom prst="rect">
            <a:avLst/>
          </a:prstGeom>
          <a:noFill/>
          <a:ln>
            <a:noFill/>
          </a:ln>
        </p:spPr>
        <p:txBody>
          <a:bodyPr vert="horz" wrap="none" lIns="81438" tIns="40719" rIns="81438" bIns="407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>
                <a:latin typeface="Courier New" pitchFamily="49"/>
                <a:ea typeface="DejaVu Sans" pitchFamily="2"/>
                <a:cs typeface="DejaVu Sans" pitchFamily="2"/>
              </a:rPr>
              <a:t>double getMax();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>
                <a:latin typeface="Courier New" pitchFamily="49"/>
                <a:ea typeface="DejaVu Sans" pitchFamily="2"/>
                <a:cs typeface="DejaVu Sans" pitchFamily="2"/>
              </a:rPr>
              <a:t>void Fill(double input);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1054CE-9804-4835-8D86-CCBDCBF4C31A}"/>
              </a:ext>
            </a:extLst>
          </p:cNvPr>
          <p:cNvSpPr/>
          <p:nvPr/>
        </p:nvSpPr>
        <p:spPr>
          <a:xfrm>
            <a:off x="1055585" y="4003857"/>
            <a:ext cx="3898297" cy="127793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00"/>
          </a:solidFill>
          <a:ln w="36720">
            <a:solidFill>
              <a:srgbClr val="000000"/>
            </a:solidFill>
            <a:prstDash val="solid"/>
          </a:ln>
        </p:spPr>
        <p:txBody>
          <a:bodyPr vert="horz" wrap="none" lIns="81438" tIns="40719" rIns="81438" bIns="407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double </a:t>
            </a:r>
            <a:r>
              <a:rPr lang="it-IT" sz="1991" dirty="0" err="1">
                <a:latin typeface="UnBatang" pitchFamily="18"/>
                <a:ea typeface="DejaVu Sans" pitchFamily="2"/>
                <a:cs typeface="DejaVu Sans" pitchFamily="2"/>
              </a:rPr>
              <a:t>GetMassimo</a:t>
            </a: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();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 dirty="0" err="1">
                <a:latin typeface="UnBatang" pitchFamily="18"/>
                <a:ea typeface="DejaVu Sans" pitchFamily="2"/>
                <a:cs typeface="DejaVu Sans" pitchFamily="2"/>
              </a:rPr>
              <a:t>void</a:t>
            </a: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 </a:t>
            </a:r>
            <a:r>
              <a:rPr lang="it-IT" sz="1991" dirty="0" err="1">
                <a:latin typeface="UnBatang" pitchFamily="18"/>
                <a:ea typeface="DejaVu Sans" pitchFamily="2"/>
                <a:cs typeface="DejaVu Sans" pitchFamily="2"/>
              </a:rPr>
              <a:t>Fill</a:t>
            </a: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(double input);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4CBBE3-7F12-4EED-9C8A-198186B033B9}"/>
              </a:ext>
            </a:extLst>
          </p:cNvPr>
          <p:cNvSpPr/>
          <p:nvPr/>
        </p:nvSpPr>
        <p:spPr>
          <a:xfrm>
            <a:off x="1025942" y="1931085"/>
            <a:ext cx="2686817" cy="169294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9CCFF"/>
          </a:solidFill>
          <a:ln w="36720">
            <a:solidFill>
              <a:srgbClr val="000000"/>
            </a:solidFill>
            <a:prstDash val="solid"/>
          </a:ln>
        </p:spPr>
        <p:txBody>
          <a:bodyPr vert="horz" wrap="none" lIns="81438" tIns="40719" rIns="81438" bIns="40719" anchor="ctr" anchorCtr="0" compatLnSpc="0">
            <a:no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 dirty="0" err="1">
                <a:latin typeface="UnBatang" pitchFamily="18"/>
                <a:ea typeface="DejaVu Sans" pitchFamily="2"/>
                <a:cs typeface="DejaVu Sans" pitchFamily="2"/>
              </a:rPr>
              <a:t>int</a:t>
            </a: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 </a:t>
            </a:r>
            <a:r>
              <a:rPr lang="it-IT" sz="1991" dirty="0" err="1">
                <a:latin typeface="UnBatang" pitchFamily="18"/>
                <a:ea typeface="DejaVu Sans" pitchFamily="2"/>
                <a:cs typeface="DejaVu Sans" pitchFamily="2"/>
              </a:rPr>
              <a:t>NumeroBin</a:t>
            </a: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;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double </a:t>
            </a:r>
            <a:r>
              <a:rPr lang="it-IT" sz="1991" dirty="0" err="1">
                <a:latin typeface="UnBatang" pitchFamily="18"/>
                <a:ea typeface="DejaVu Sans" pitchFamily="2"/>
                <a:cs typeface="DejaVu Sans" pitchFamily="2"/>
              </a:rPr>
              <a:t>ValoreMinimo</a:t>
            </a: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;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double </a:t>
            </a:r>
            <a:r>
              <a:rPr lang="it-IT" sz="1991" dirty="0" err="1">
                <a:latin typeface="UnBatang" pitchFamily="18"/>
                <a:ea typeface="DejaVu Sans" pitchFamily="2"/>
                <a:cs typeface="DejaVu Sans" pitchFamily="2"/>
              </a:rPr>
              <a:t>ValoreMassimo</a:t>
            </a: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;</a:t>
            </a:r>
          </a:p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it-IT" sz="1991" dirty="0" err="1">
                <a:latin typeface="UnBatang" pitchFamily="18"/>
                <a:ea typeface="DejaVu Sans" pitchFamily="2"/>
                <a:cs typeface="DejaVu Sans" pitchFamily="2"/>
              </a:rPr>
              <a:t>Int</a:t>
            </a: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[] </a:t>
            </a:r>
            <a:r>
              <a:rPr lang="it-IT" sz="1991" dirty="0" err="1">
                <a:latin typeface="UnBatang" pitchFamily="18"/>
                <a:ea typeface="DejaVu Sans" pitchFamily="2"/>
                <a:cs typeface="DejaVu Sans" pitchFamily="2"/>
              </a:rPr>
              <a:t>ContenutoDeiBin</a:t>
            </a:r>
            <a:r>
              <a:rPr lang="it-IT" sz="1991" dirty="0">
                <a:latin typeface="UnBatang" pitchFamily="18"/>
                <a:ea typeface="DejaVu Sans" pitchFamily="2"/>
                <a:cs typeface="DejaVu Sans" pitchFamily="2"/>
              </a:rPr>
              <a:t>;</a:t>
            </a: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6BB737A5-B754-488B-A2A1-F1B83EAA3CCA}"/>
              </a:ext>
            </a:extLst>
          </p:cNvPr>
          <p:cNvSpPr/>
          <p:nvPr/>
        </p:nvSpPr>
        <p:spPr>
          <a:xfrm flipH="1">
            <a:off x="3961347" y="2703808"/>
            <a:ext cx="2544416" cy="0"/>
          </a:xfrm>
          <a:prstGeom prst="line">
            <a:avLst/>
          </a:prstGeom>
          <a:noFill/>
          <a:ln w="36720">
            <a:solidFill>
              <a:srgbClr val="FF0000"/>
            </a:solidFill>
            <a:prstDash val="solid"/>
            <a:tailEnd type="arrow"/>
          </a:ln>
        </p:spPr>
        <p:txBody>
          <a:bodyPr vert="horz" wrap="none" lIns="89582" tIns="48863" rIns="89582" bIns="48863" anchor="ctr" anchorCtr="1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4DE2839C-1279-4EC9-9BE3-2C79465A710B}"/>
              </a:ext>
            </a:extLst>
          </p:cNvPr>
          <p:cNvSpPr/>
          <p:nvPr/>
        </p:nvSpPr>
        <p:spPr>
          <a:xfrm flipH="1">
            <a:off x="5015775" y="4528870"/>
            <a:ext cx="1489987" cy="119154"/>
          </a:xfrm>
          <a:prstGeom prst="line">
            <a:avLst/>
          </a:prstGeom>
          <a:noFill/>
          <a:ln w="36720">
            <a:solidFill>
              <a:srgbClr val="FF0000"/>
            </a:solidFill>
            <a:prstDash val="solid"/>
            <a:tailEnd type="arrow"/>
          </a:ln>
        </p:spPr>
        <p:txBody>
          <a:bodyPr vert="horz" wrap="none" lIns="89582" tIns="48863" rIns="89582" bIns="48863" anchor="ctr" anchorCtr="1" compatLnSpc="0"/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endParaRPr lang="it-IT" sz="1629">
              <a:latin typeface="Nimbus Sans 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876316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i_tecnic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/>
          <a:buNone/>
          <a:tabLst/>
          <a:defRPr sz="1500" dirty="0" smtClean="0">
            <a:solidFill>
              <a:schemeClr val="tx1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85192B46-97F8-4754-932E-58C47A70D007}" vid="{7B0AEF3D-128B-4154-AD17-9DA49A3D62B2}"/>
    </a:ext>
  </a:extLst>
</a:theme>
</file>

<file path=ppt/theme/theme2.xml><?xml version="1.0" encoding="utf-8"?>
<a:theme xmlns:a="http://schemas.openxmlformats.org/drawingml/2006/main" name="RETI_AGEND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5192B46-97F8-4754-932E-58C47A70D007}" vid="{979463F9-4F63-413E-846F-F4A5F0DB788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BE6084AD6F7D438000A5C58274A19B" ma:contentTypeVersion="6" ma:contentTypeDescription="Create a new document." ma:contentTypeScope="" ma:versionID="24731c7a0f7c620649f9ec1cc418bf77">
  <xsd:schema xmlns:xsd="http://www.w3.org/2001/XMLSchema" xmlns:xs="http://www.w3.org/2001/XMLSchema" xmlns:p="http://schemas.microsoft.com/office/2006/metadata/properties" xmlns:ns2="0319d177-d172-4ff9-a358-80b56592a1d7" xmlns:ns3="891e5383-b85b-49e5-9c52-479a5ab707c1" targetNamespace="http://schemas.microsoft.com/office/2006/metadata/properties" ma:root="true" ma:fieldsID="c7992655842f6c315af00cb20fd8bb9c" ns2:_="" ns3:_="">
    <xsd:import namespace="0319d177-d172-4ff9-a358-80b56592a1d7"/>
    <xsd:import namespace="891e5383-b85b-49e5-9c52-479a5ab707c1"/>
    <xsd:element name="properties">
      <xsd:complexType>
        <xsd:sequence>
          <xsd:element name="documentManagement">
            <xsd:complexType>
              <xsd:all>
                <xsd:element ref="ns2:Document_x0020_status" minOccurs="0"/>
                <xsd:element ref="ns2:Delivery_x0020_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19d177-d172-4ff9-a358-80b56592a1d7" elementFormDefault="qualified">
    <xsd:import namespace="http://schemas.microsoft.com/office/2006/documentManagement/types"/>
    <xsd:import namespace="http://schemas.microsoft.com/office/infopath/2007/PartnerControls"/>
    <xsd:element name="Document_x0020_status" ma:index="8" nillable="true" ma:displayName="Document status" ma:default="Draft document" ma:format="Dropdown" ma:internalName="Document_x0020_status">
      <xsd:simpleType>
        <xsd:restriction base="dms:Choice">
          <xsd:enumeration value="Draft document"/>
          <xsd:enumeration value="Final document"/>
        </xsd:restriction>
      </xsd:simpleType>
    </xsd:element>
    <xsd:element name="Delivery_x0020_date" ma:index="9" nillable="true" ma:displayName="Delivery date" ma:default="[today]" ma:format="DateOnly" ma:internalName="Delivery_x0020_date">
      <xsd:simpleType>
        <xsd:restriction base="dms:DateTime"/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1e5383-b85b-49e5-9c52-479a5ab707c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status xmlns="0319d177-d172-4ff9-a358-80b56592a1d7">Draft document</Document_x0020_status>
    <Delivery_x0020_date xmlns="0319d177-d172-4ff9-a358-80b56592a1d7">2017-11-04T09:09:52+00:00</Delivery_x0020_date>
  </documentManagement>
</p:properties>
</file>

<file path=customXml/itemProps1.xml><?xml version="1.0" encoding="utf-8"?>
<ds:datastoreItem xmlns:ds="http://schemas.openxmlformats.org/officeDocument/2006/customXml" ds:itemID="{4AD2C066-F056-4A74-B659-D203E5F915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783582-BD0B-4745-9A2A-3A83CA3C30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19d177-d172-4ff9-a358-80b56592a1d7"/>
    <ds:schemaRef ds:uri="891e5383-b85b-49e5-9c52-479a5ab707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F860B8-6A28-4237-AF72-1EAC1B53DAB2}">
  <ds:schemaRefs>
    <ds:schemaRef ds:uri="http://purl.org/dc/terms/"/>
    <ds:schemaRef ds:uri="0319d177-d172-4ff9-a358-80b56592a1d7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891e5383-b85b-49e5-9c52-479a5ab707c1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RETI-Template PowerPoint 1.0</Template>
  <TotalTime>71</TotalTime>
  <Words>817</Words>
  <Application>Microsoft Office PowerPoint</Application>
  <PresentationFormat>Personalizzato</PresentationFormat>
  <Paragraphs>219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21</vt:i4>
      </vt:variant>
    </vt:vector>
  </HeadingPairs>
  <TitlesOfParts>
    <vt:vector size="36" baseType="lpstr">
      <vt:lpstr>ＭＳ Ｐゴシック</vt:lpstr>
      <vt:lpstr>Arial</vt:lpstr>
      <vt:lpstr>Calibri</vt:lpstr>
      <vt:lpstr>Consolas</vt:lpstr>
      <vt:lpstr>Courier New</vt:lpstr>
      <vt:lpstr>DejaVu Sans</vt:lpstr>
      <vt:lpstr>Futura</vt:lpstr>
      <vt:lpstr>Nimbus Sans L</vt:lpstr>
      <vt:lpstr>UnBatang</vt:lpstr>
      <vt:lpstr>Univers LT Std 45 Light</vt:lpstr>
      <vt:lpstr>Univers LT Std 85 Extra Black</vt:lpstr>
      <vt:lpstr>Verdana</vt:lpstr>
      <vt:lpstr>Wingdings</vt:lpstr>
      <vt:lpstr>1_Reti_tecnici</vt:lpstr>
      <vt:lpstr>RETI_AGENDA</vt:lpstr>
      <vt:lpstr>Presentazione standard di PowerPoint</vt:lpstr>
      <vt:lpstr>Presentazione standard di PowerPoint</vt:lpstr>
      <vt:lpstr>Gli oggetti e le classi</vt:lpstr>
      <vt:lpstr>Gli oggetti e le classi</vt:lpstr>
      <vt:lpstr>Che cos’è (in pratica) un oggetto</vt:lpstr>
      <vt:lpstr>L'incapsulamento</vt:lpstr>
      <vt:lpstr>Programmazione ad oggetti</vt:lpstr>
      <vt:lpstr>L’istogramma «artigianale»</vt:lpstr>
      <vt:lpstr>La classe istogramma</vt:lpstr>
      <vt:lpstr>Classe – Gli attributi</vt:lpstr>
      <vt:lpstr>Classe – I Costruttori</vt:lpstr>
      <vt:lpstr>Classe – Il metodo Fill</vt:lpstr>
      <vt:lpstr>Classe – Il metodo Print</vt:lpstr>
      <vt:lpstr>Esempio di stampa</vt:lpstr>
      <vt:lpstr>Utilizzo della classe</vt:lpstr>
      <vt:lpstr>Classe – Implementare gli operatori</vt:lpstr>
      <vt:lpstr>Esercizi</vt:lpstr>
      <vt:lpstr>I numeri complessi</vt:lpstr>
      <vt:lpstr>Soluzioni?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Biancini</dc:creator>
  <cp:lastModifiedBy>Andrea Biancini</cp:lastModifiedBy>
  <cp:revision>1</cp:revision>
  <dcterms:created xsi:type="dcterms:W3CDTF">2017-11-04T09:09:21Z</dcterms:created>
  <dcterms:modified xsi:type="dcterms:W3CDTF">2018-01-14T07:15:38Z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0x010100A8BE6084AD6F7D438000A5C58274A19B</vt:lpwstr>
  </property>
</Properties>
</file>